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9" r:id="rId2"/>
    <p:sldId id="258" r:id="rId3"/>
    <p:sldId id="273" r:id="rId4"/>
    <p:sldId id="272" r:id="rId5"/>
    <p:sldId id="271" r:id="rId6"/>
    <p:sldId id="266" r:id="rId7"/>
    <p:sldId id="268" r:id="rId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LO SABA CORREDOR" initials="DS" lastIdx="4" clrIdx="0">
    <p:extLst>
      <p:ext uri="{19B8F6BF-5375-455C-9EA6-DF929625EA0E}">
        <p15:presenceInfo xmlns:p15="http://schemas.microsoft.com/office/powerpoint/2012/main" userId="S::dsaba@poligran.edu.co::18004bea-6531-49e7-94af-548929cf24d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E6FE"/>
    <a:srgbClr val="1C6AB2"/>
    <a:srgbClr val="024571"/>
    <a:srgbClr val="022F4E"/>
    <a:srgbClr val="02395E"/>
    <a:srgbClr val="011D3B"/>
    <a:srgbClr val="033364"/>
    <a:srgbClr val="0449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18" autoAdjust="0"/>
    <p:restoredTop sz="94464" autoAdjust="0"/>
  </p:normalViewPr>
  <p:slideViewPr>
    <p:cSldViewPr snapToGrid="0">
      <p:cViewPr varScale="1">
        <p:scale>
          <a:sx n="62" d="100"/>
          <a:sy n="62" d="100"/>
        </p:scale>
        <p:origin x="36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38184B-3AAB-45E9-BDC4-5C8BA12408F5}" type="datetimeFigureOut">
              <a:rPr lang="es-CO" smtClean="0"/>
              <a:t>5/02/2025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C2DDD-4019-4BA2-9DFA-58C66C21C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11091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jp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1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Relationship Id="rId9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Inicial/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F4BE07C-9774-4E87-8C2C-B8720EC0EC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6729DA-5FA4-7611-71E0-85ADD6C510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2240" y="3549871"/>
            <a:ext cx="6481157" cy="1555316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5600"/>
              </a:lnSpc>
              <a:defRPr sz="55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/>
              <a:t>TÍTULO O NOMBRE DE LA PRESENTACIÓN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52045EB-9AD1-9232-709C-98C7B5B50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240" y="5192212"/>
            <a:ext cx="7063048" cy="4358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C6AD41C-AAAB-4BC5-BEE5-E7E287BD822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15" y="247020"/>
            <a:ext cx="2918669" cy="936121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B16BD767-E8E6-432C-B397-5F191572808A}"/>
              </a:ext>
            </a:extLst>
          </p:cNvPr>
          <p:cNvGrpSpPr/>
          <p:nvPr userDrawn="1"/>
        </p:nvGrpSpPr>
        <p:grpSpPr>
          <a:xfrm>
            <a:off x="762240" y="6449275"/>
            <a:ext cx="11429760" cy="311420"/>
            <a:chOff x="762240" y="6544811"/>
            <a:chExt cx="11429760" cy="311420"/>
          </a:xfrm>
        </p:grpSpPr>
        <p:sp>
          <p:nvSpPr>
            <p:cNvPr id="11" name="Subtítulo 2">
              <a:extLst>
                <a:ext uri="{FF2B5EF4-FFF2-40B4-BE49-F238E27FC236}">
                  <a16:creationId xmlns:a16="http://schemas.microsoft.com/office/drawing/2014/main" id="{899B03D1-17AF-0EFE-2974-F2075B7C9BA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62240" y="6544811"/>
              <a:ext cx="1790008" cy="30045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chemeClr val="bg1">
                      <a:lumMod val="50000"/>
                    </a:schemeClr>
                  </a:solidFill>
                </a:rPr>
                <a:t>Versión: Enero/2024</a:t>
              </a:r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0E01FC55-B031-3ACA-1E05-A03B1CFA7D2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51850" y="6555774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rgbClr val="1C6AB2"/>
                  </a:solidFill>
                </a:rPr>
                <a:t>UNIÓN, PROYECCIÓN, LIDERAZGO</a:t>
              </a:r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BD94F895-D843-495B-8CD5-AAE5F1A7569D}"/>
                </a:ext>
              </a:extLst>
            </p:cNvPr>
            <p:cNvCxnSpPr/>
            <p:nvPr userDrawn="1"/>
          </p:nvCxnSpPr>
          <p:spPr>
            <a:xfrm>
              <a:off x="4293764" y="6666246"/>
              <a:ext cx="7898236" cy="0"/>
            </a:xfrm>
            <a:prstGeom prst="line">
              <a:avLst/>
            </a:prstGeom>
            <a:ln>
              <a:solidFill>
                <a:srgbClr val="1C6A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8070EC99-5C04-41A1-850E-2CF0D1822E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178353" y="6568272"/>
              <a:ext cx="0" cy="18998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7540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gun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7E4814F-F0F4-6971-C193-EA3C7BB57A8D}"/>
              </a:ext>
            </a:extLst>
          </p:cNvPr>
          <p:cNvSpPr txBox="1"/>
          <p:nvPr userDrawn="1"/>
        </p:nvSpPr>
        <p:spPr>
          <a:xfrm>
            <a:off x="2403566" y="3920135"/>
            <a:ext cx="7685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La </a:t>
            </a:r>
            <a:r>
              <a:rPr lang="es-CO" b="1" i="1" dirty="0"/>
              <a:t>Escuela Superior de Guerra “General Rafael Reyes Prieto” </a:t>
            </a:r>
            <a:r>
              <a:rPr lang="es-ES" dirty="0"/>
              <a:t>está certificada bajo las normas internacionales </a:t>
            </a:r>
            <a:r>
              <a:rPr lang="es-ES" b="1" dirty="0"/>
              <a:t>ISO 9001:2015 </a:t>
            </a:r>
            <a:r>
              <a:rPr lang="es-ES" dirty="0"/>
              <a:t>e </a:t>
            </a:r>
            <a:r>
              <a:rPr lang="es-ES" b="1" dirty="0"/>
              <a:t>ISO 21001:2018.</a:t>
            </a:r>
            <a:endParaRPr lang="es-CO" b="1" dirty="0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17B3078A-8D7F-4C96-B4B7-4627C9CC1D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06841" cy="6858000"/>
          </a:xfrm>
          <a:prstGeom prst="rect">
            <a:avLst/>
          </a:prstGeom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30059953-EB0C-4B4D-B0F5-E44F0CCF7A30}"/>
              </a:ext>
            </a:extLst>
          </p:cNvPr>
          <p:cNvGrpSpPr/>
          <p:nvPr userDrawn="1"/>
        </p:nvGrpSpPr>
        <p:grpSpPr>
          <a:xfrm>
            <a:off x="762240" y="6449275"/>
            <a:ext cx="11429760" cy="311420"/>
            <a:chOff x="762240" y="6544811"/>
            <a:chExt cx="11429760" cy="311420"/>
          </a:xfrm>
        </p:grpSpPr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52F69393-AF23-40B9-90BB-46C9FA9AB8C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62240" y="6544811"/>
              <a:ext cx="1790008" cy="30045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chemeClr val="bg1">
                      <a:lumMod val="50000"/>
                    </a:schemeClr>
                  </a:solidFill>
                </a:rPr>
                <a:t>Versión: Enero/2024</a:t>
              </a:r>
            </a:p>
          </p:txBody>
        </p:sp>
        <p:sp>
          <p:nvSpPr>
            <p:cNvPr id="17" name="Subtítulo 2">
              <a:extLst>
                <a:ext uri="{FF2B5EF4-FFF2-40B4-BE49-F238E27FC236}">
                  <a16:creationId xmlns:a16="http://schemas.microsoft.com/office/drawing/2014/main" id="{B9F417D7-BC9C-41C2-8A15-4C63E2A1F07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51850" y="6555774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rgbClr val="1C6AB2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D625AA67-C637-46D3-A759-B1181C204F01}"/>
                </a:ext>
              </a:extLst>
            </p:cNvPr>
            <p:cNvCxnSpPr/>
            <p:nvPr userDrawn="1"/>
          </p:nvCxnSpPr>
          <p:spPr>
            <a:xfrm>
              <a:off x="4293764" y="6666246"/>
              <a:ext cx="7898236" cy="0"/>
            </a:xfrm>
            <a:prstGeom prst="line">
              <a:avLst/>
            </a:prstGeom>
            <a:ln>
              <a:solidFill>
                <a:srgbClr val="1C6A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8CF33886-9289-4FA3-A2BD-98B48A6288C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178353" y="6568272"/>
              <a:ext cx="0" cy="18998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Imagen 20">
            <a:extLst>
              <a:ext uri="{FF2B5EF4-FFF2-40B4-BE49-F238E27FC236}">
                <a16:creationId xmlns:a16="http://schemas.microsoft.com/office/drawing/2014/main" id="{63408129-5D9F-4D66-807B-2E7C14A2F7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17" y="162492"/>
            <a:ext cx="2918669" cy="964730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4EA66D6A-43F4-4865-ACA4-E30B3F0E33A8}"/>
              </a:ext>
            </a:extLst>
          </p:cNvPr>
          <p:cNvGrpSpPr/>
          <p:nvPr userDrawn="1"/>
        </p:nvGrpSpPr>
        <p:grpSpPr>
          <a:xfrm>
            <a:off x="4293764" y="2188507"/>
            <a:ext cx="3531220" cy="1702097"/>
            <a:chOff x="2528154" y="2188507"/>
            <a:chExt cx="3531220" cy="1702097"/>
          </a:xfrm>
        </p:grpSpPr>
        <p:pic>
          <p:nvPicPr>
            <p:cNvPr id="1026" name="Picture 2" descr="CERTIFICADO ISO 9001:2015 BUREAU VERITAS – JAR | Ildefonso Rosa Ramírez e  Hijos S.L.">
              <a:extLst>
                <a:ext uri="{FF2B5EF4-FFF2-40B4-BE49-F238E27FC236}">
                  <a16:creationId xmlns:a16="http://schemas.microsoft.com/office/drawing/2014/main" id="{036B3638-4D65-4B13-A118-D75191BE222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453" b="11933"/>
            <a:stretch/>
          </p:blipFill>
          <p:spPr bwMode="auto">
            <a:xfrm>
              <a:off x="2528154" y="2188507"/>
              <a:ext cx="3531220" cy="1702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CERTIFICADO ISO 9001:2015 BUREAU VERITAS – JAR | Ildefonso Rosa Ramírez e  Hijos S.L.">
              <a:extLst>
                <a:ext uri="{FF2B5EF4-FFF2-40B4-BE49-F238E27FC236}">
                  <a16:creationId xmlns:a16="http://schemas.microsoft.com/office/drawing/2014/main" id="{AD39CB6D-82A7-4E92-A012-676F185402C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38" t="35094" r="61999" b="48502"/>
            <a:stretch/>
          </p:blipFill>
          <p:spPr bwMode="auto">
            <a:xfrm>
              <a:off x="2746512" y="2471437"/>
              <a:ext cx="1121614" cy="406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9E84BF64-411B-45E4-A177-F550305FF7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71" t="48749" r="48028" b="48584"/>
            <a:stretch/>
          </p:blipFill>
          <p:spPr>
            <a:xfrm>
              <a:off x="2738561" y="2707278"/>
              <a:ext cx="1198704" cy="2305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670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60AFEE53-E19A-45E2-90A1-60ED8EFABE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A4E0154D-AFEB-4F9B-B88E-7E328A0F92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1699" y="3844883"/>
            <a:ext cx="10648775" cy="127775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ts val="5600"/>
              </a:lnSpc>
              <a:defRPr sz="10000" b="1">
                <a:solidFill>
                  <a:srgbClr val="CEE6FE"/>
                </a:solidFill>
                <a:latin typeface="+mn-lt"/>
              </a:defRPr>
            </a:lvl1pPr>
          </a:lstStyle>
          <a:p>
            <a:r>
              <a:rPr lang="es-ES" dirty="0"/>
              <a:t>Gracias</a:t>
            </a:r>
            <a:endParaRPr lang="es-CO" dirty="0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2CCA17BF-297F-49C9-905B-331D6B2F2E0E}"/>
              </a:ext>
            </a:extLst>
          </p:cNvPr>
          <p:cNvGrpSpPr/>
          <p:nvPr userDrawn="1"/>
        </p:nvGrpSpPr>
        <p:grpSpPr>
          <a:xfrm>
            <a:off x="762240" y="6462923"/>
            <a:ext cx="11429760" cy="311420"/>
            <a:chOff x="762240" y="6544811"/>
            <a:chExt cx="11429760" cy="311420"/>
          </a:xfrm>
        </p:grpSpPr>
        <p:sp>
          <p:nvSpPr>
            <p:cNvPr id="12" name="Subtítulo 2">
              <a:extLst>
                <a:ext uri="{FF2B5EF4-FFF2-40B4-BE49-F238E27FC236}">
                  <a16:creationId xmlns:a16="http://schemas.microsoft.com/office/drawing/2014/main" id="{DA284306-DD0A-4F77-A36F-1EA8D7D1FA5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62240" y="6544811"/>
              <a:ext cx="1790008" cy="30045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chemeClr val="bg1">
                      <a:lumMod val="50000"/>
                    </a:schemeClr>
                  </a:solidFill>
                </a:rPr>
                <a:t>Versión: Enero/2024</a:t>
              </a:r>
            </a:p>
          </p:txBody>
        </p:sp>
        <p:sp>
          <p:nvSpPr>
            <p:cNvPr id="13" name="Subtítulo 2">
              <a:extLst>
                <a:ext uri="{FF2B5EF4-FFF2-40B4-BE49-F238E27FC236}">
                  <a16:creationId xmlns:a16="http://schemas.microsoft.com/office/drawing/2014/main" id="{1EF2A760-C33A-47E7-BCF4-920B95E30B5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51850" y="6555774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rgbClr val="1C6AB2"/>
                  </a:solidFill>
                </a:rPr>
                <a:t>UNIÓN, PROYECCIÓN, LIDERAZGO</a:t>
              </a:r>
            </a:p>
          </p:txBody>
        </p: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2D891D4F-C310-44B1-A256-5DE14E824FC4}"/>
                </a:ext>
              </a:extLst>
            </p:cNvPr>
            <p:cNvCxnSpPr/>
            <p:nvPr userDrawn="1"/>
          </p:nvCxnSpPr>
          <p:spPr>
            <a:xfrm>
              <a:off x="4293764" y="6666246"/>
              <a:ext cx="7898236" cy="0"/>
            </a:xfrm>
            <a:prstGeom prst="line">
              <a:avLst/>
            </a:prstGeom>
            <a:ln>
              <a:solidFill>
                <a:srgbClr val="1C6A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4BEAB17E-4A80-4E9D-A2DB-8FEE17F37E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178353" y="6568272"/>
              <a:ext cx="0" cy="18998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Gráfico 17">
            <a:extLst>
              <a:ext uri="{FF2B5EF4-FFF2-40B4-BE49-F238E27FC236}">
                <a16:creationId xmlns:a16="http://schemas.microsoft.com/office/drawing/2014/main" id="{5267CEAE-CF95-4918-81A3-9616DA95A6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1727" y="5408822"/>
            <a:ext cx="7570273" cy="92346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0DFBDA6-7F81-49AB-9E42-3969BA68210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511" y="728501"/>
            <a:ext cx="2106979" cy="29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3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Edificio en frente de un hotel&#10;&#10;Descripción generada automáticamente">
            <a:extLst>
              <a:ext uri="{FF2B5EF4-FFF2-40B4-BE49-F238E27FC236}">
                <a16:creationId xmlns:a16="http://schemas.microsoft.com/office/drawing/2014/main" id="{820D4C99-F0AB-9724-4B1B-076EB40C21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2" t="833" b="1172"/>
          <a:stretch/>
        </p:blipFill>
        <p:spPr>
          <a:xfrm>
            <a:off x="2387154" y="-1"/>
            <a:ext cx="9804845" cy="685799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B7848F0-2D88-BDD2-3FB0-4F8FA79C523A}"/>
              </a:ext>
            </a:extLst>
          </p:cNvPr>
          <p:cNvSpPr/>
          <p:nvPr userDrawn="1"/>
        </p:nvSpPr>
        <p:spPr>
          <a:xfrm>
            <a:off x="-1" y="-1"/>
            <a:ext cx="12192000" cy="6879056"/>
          </a:xfrm>
          <a:prstGeom prst="rect">
            <a:avLst/>
          </a:prstGeom>
          <a:gradFill>
            <a:gsLst>
              <a:gs pos="27000">
                <a:srgbClr val="06478B"/>
              </a:gs>
              <a:gs pos="80000">
                <a:srgbClr val="06478B">
                  <a:alpha val="76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6E59A03E-5C63-304C-54B2-D3A848CB0A21}"/>
              </a:ext>
            </a:extLst>
          </p:cNvPr>
          <p:cNvSpPr/>
          <p:nvPr userDrawn="1"/>
        </p:nvSpPr>
        <p:spPr>
          <a:xfrm>
            <a:off x="-20885" y="-468959"/>
            <a:ext cx="1765854" cy="4907197"/>
          </a:xfrm>
          <a:prstGeom prst="rect">
            <a:avLst/>
          </a:prstGeom>
          <a:blipFill>
            <a:blip r:embed="rId3"/>
            <a:stretch>
              <a:fillRect l="-25746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C6AD41C-AAAB-4BC5-BEE5-E7E287BD82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5" y="603162"/>
            <a:ext cx="2464758" cy="79053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2B00187-9288-D331-39E8-EB5E3FA573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2058" y="1194442"/>
            <a:ext cx="5191370" cy="5191370"/>
          </a:xfrm>
          <a:prstGeom prst="rect">
            <a:avLst/>
          </a:prstGeom>
        </p:spPr>
      </p:pic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19CE7275-DED7-B8B5-277C-A4102CE3AC39}"/>
              </a:ext>
            </a:extLst>
          </p:cNvPr>
          <p:cNvCxnSpPr>
            <a:cxnSpLocks/>
          </p:cNvCxnSpPr>
          <p:nvPr userDrawn="1"/>
        </p:nvCxnSpPr>
        <p:spPr>
          <a:xfrm>
            <a:off x="0" y="4779819"/>
            <a:ext cx="7414953" cy="0"/>
          </a:xfrm>
          <a:prstGeom prst="line">
            <a:avLst/>
          </a:prstGeom>
          <a:ln w="12700">
            <a:solidFill>
              <a:srgbClr val="50A0E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E6C0BAB-6CEE-40CF-2F1B-4CC0D8F2F846}"/>
              </a:ext>
            </a:extLst>
          </p:cNvPr>
          <p:cNvSpPr txBox="1"/>
          <p:nvPr userDrawn="1"/>
        </p:nvSpPr>
        <p:spPr>
          <a:xfrm>
            <a:off x="10759440" y="556958"/>
            <a:ext cx="143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E4EEFA"/>
                </a:solidFill>
              </a:rPr>
              <a:t>1909 - 2025</a:t>
            </a:r>
          </a:p>
        </p:txBody>
      </p:sp>
      <p:grpSp>
        <p:nvGrpSpPr>
          <p:cNvPr id="54" name="Grupo 53">
            <a:extLst>
              <a:ext uri="{FF2B5EF4-FFF2-40B4-BE49-F238E27FC236}">
                <a16:creationId xmlns:a16="http://schemas.microsoft.com/office/drawing/2014/main" id="{F4C6814F-AF12-D51D-E62D-619EBDEB8B91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40" name="Forma libre: forma 39">
              <a:extLst>
                <a:ext uri="{FF2B5EF4-FFF2-40B4-BE49-F238E27FC236}">
                  <a16:creationId xmlns:a16="http://schemas.microsoft.com/office/drawing/2014/main" id="{9A35CF62-F85D-0FD1-FD77-0C5594A5D5AD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1" name="Subtítulo 2">
              <a:extLst>
                <a:ext uri="{FF2B5EF4-FFF2-40B4-BE49-F238E27FC236}">
                  <a16:creationId xmlns:a16="http://schemas.microsoft.com/office/drawing/2014/main" id="{899B03D1-17AF-0EFE-2974-F2075B7C9BA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0E01FC55-B031-3ACA-1E05-A03B1CFA7D2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E93760AA-C3A9-1490-068B-9A11DA1841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Forma libre: forma 43">
            <a:extLst>
              <a:ext uri="{FF2B5EF4-FFF2-40B4-BE49-F238E27FC236}">
                <a16:creationId xmlns:a16="http://schemas.microsoft.com/office/drawing/2014/main" id="{51FF009C-D5CE-5544-3493-00D1125711A6}"/>
              </a:ext>
            </a:extLst>
          </p:cNvPr>
          <p:cNvSpPr/>
          <p:nvPr userDrawn="1"/>
        </p:nvSpPr>
        <p:spPr>
          <a:xfrm>
            <a:off x="10493431" y="407291"/>
            <a:ext cx="1719453" cy="721606"/>
          </a:xfrm>
          <a:custGeom>
            <a:avLst/>
            <a:gdLst>
              <a:gd name="connsiteX0" fmla="*/ 0 w 1719453"/>
              <a:gd name="connsiteY0" fmla="*/ 360802 h 721606"/>
              <a:gd name="connsiteX1" fmla="*/ 0 w 1719453"/>
              <a:gd name="connsiteY1" fmla="*/ 360803 h 721606"/>
              <a:gd name="connsiteX2" fmla="*/ 0 w 1719453"/>
              <a:gd name="connsiteY2" fmla="*/ 360803 h 721606"/>
              <a:gd name="connsiteX3" fmla="*/ 360803 w 1719453"/>
              <a:gd name="connsiteY3" fmla="*/ 0 h 721606"/>
              <a:gd name="connsiteX4" fmla="*/ 1719453 w 1719453"/>
              <a:gd name="connsiteY4" fmla="*/ 0 h 721606"/>
              <a:gd name="connsiteX5" fmla="*/ 1719453 w 1719453"/>
              <a:gd name="connsiteY5" fmla="*/ 721606 h 721606"/>
              <a:gd name="connsiteX6" fmla="*/ 360803 w 1719453"/>
              <a:gd name="connsiteY6" fmla="*/ 721605 h 721606"/>
              <a:gd name="connsiteX7" fmla="*/ 7330 w 1719453"/>
              <a:gd name="connsiteY7" fmla="*/ 433516 h 721606"/>
              <a:gd name="connsiteX8" fmla="*/ 0 w 1719453"/>
              <a:gd name="connsiteY8" fmla="*/ 360803 h 721606"/>
              <a:gd name="connsiteX9" fmla="*/ 7330 w 1719453"/>
              <a:gd name="connsiteY9" fmla="*/ 288089 h 721606"/>
              <a:gd name="connsiteX10" fmla="*/ 360803 w 1719453"/>
              <a:gd name="connsiteY10" fmla="*/ 0 h 72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19453" h="721606">
                <a:moveTo>
                  <a:pt x="0" y="360802"/>
                </a:moveTo>
                <a:lnTo>
                  <a:pt x="0" y="360803"/>
                </a:lnTo>
                <a:lnTo>
                  <a:pt x="0" y="360803"/>
                </a:lnTo>
                <a:close/>
                <a:moveTo>
                  <a:pt x="360803" y="0"/>
                </a:moveTo>
                <a:lnTo>
                  <a:pt x="1719453" y="0"/>
                </a:lnTo>
                <a:lnTo>
                  <a:pt x="1719453" y="721606"/>
                </a:lnTo>
                <a:lnTo>
                  <a:pt x="360803" y="721605"/>
                </a:lnTo>
                <a:cubicBezTo>
                  <a:pt x="186445" y="721605"/>
                  <a:pt x="40974" y="597928"/>
                  <a:pt x="7330" y="433516"/>
                </a:cubicBezTo>
                <a:lnTo>
                  <a:pt x="0" y="360803"/>
                </a:lnTo>
                <a:lnTo>
                  <a:pt x="7330" y="288089"/>
                </a:lnTo>
                <a:cubicBezTo>
                  <a:pt x="40974" y="123677"/>
                  <a:pt x="186445" y="0"/>
                  <a:pt x="360803" y="0"/>
                </a:cubicBezTo>
                <a:close/>
              </a:path>
            </a:pathLst>
          </a:custGeom>
          <a:solidFill>
            <a:srgbClr val="0D0619">
              <a:alpha val="56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>
              <a:ln>
                <a:solidFill>
                  <a:srgbClr val="0D0619"/>
                </a:solidFill>
              </a:ln>
            </a:endParaRPr>
          </a:p>
        </p:txBody>
      </p:sp>
      <p:sp>
        <p:nvSpPr>
          <p:cNvPr id="42" name="Forma libre: forma 41">
            <a:extLst>
              <a:ext uri="{FF2B5EF4-FFF2-40B4-BE49-F238E27FC236}">
                <a16:creationId xmlns:a16="http://schemas.microsoft.com/office/drawing/2014/main" id="{B608757E-9989-5684-3710-D61D93D280A0}"/>
              </a:ext>
            </a:extLst>
          </p:cNvPr>
          <p:cNvSpPr/>
          <p:nvPr userDrawn="1"/>
        </p:nvSpPr>
        <p:spPr>
          <a:xfrm>
            <a:off x="10520627" y="359971"/>
            <a:ext cx="1692256" cy="721606"/>
          </a:xfrm>
          <a:custGeom>
            <a:avLst/>
            <a:gdLst>
              <a:gd name="connsiteX0" fmla="*/ 0 w 1692256"/>
              <a:gd name="connsiteY0" fmla="*/ 360802 h 721606"/>
              <a:gd name="connsiteX1" fmla="*/ 0 w 1692256"/>
              <a:gd name="connsiteY1" fmla="*/ 360803 h 721606"/>
              <a:gd name="connsiteX2" fmla="*/ 0 w 1692256"/>
              <a:gd name="connsiteY2" fmla="*/ 360803 h 721606"/>
              <a:gd name="connsiteX3" fmla="*/ 360803 w 1692256"/>
              <a:gd name="connsiteY3" fmla="*/ 0 h 721606"/>
              <a:gd name="connsiteX4" fmla="*/ 1692256 w 1692256"/>
              <a:gd name="connsiteY4" fmla="*/ 0 h 721606"/>
              <a:gd name="connsiteX5" fmla="*/ 1692256 w 1692256"/>
              <a:gd name="connsiteY5" fmla="*/ 721606 h 721606"/>
              <a:gd name="connsiteX6" fmla="*/ 360803 w 1692256"/>
              <a:gd name="connsiteY6" fmla="*/ 721605 h 721606"/>
              <a:gd name="connsiteX7" fmla="*/ 7330 w 1692256"/>
              <a:gd name="connsiteY7" fmla="*/ 433516 h 721606"/>
              <a:gd name="connsiteX8" fmla="*/ 0 w 1692256"/>
              <a:gd name="connsiteY8" fmla="*/ 360803 h 721606"/>
              <a:gd name="connsiteX9" fmla="*/ 7330 w 1692256"/>
              <a:gd name="connsiteY9" fmla="*/ 288089 h 721606"/>
              <a:gd name="connsiteX10" fmla="*/ 360803 w 1692256"/>
              <a:gd name="connsiteY10" fmla="*/ 0 h 72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92256" h="721606">
                <a:moveTo>
                  <a:pt x="0" y="360802"/>
                </a:moveTo>
                <a:lnTo>
                  <a:pt x="0" y="360803"/>
                </a:lnTo>
                <a:lnTo>
                  <a:pt x="0" y="360803"/>
                </a:lnTo>
                <a:close/>
                <a:moveTo>
                  <a:pt x="360803" y="0"/>
                </a:moveTo>
                <a:lnTo>
                  <a:pt x="1692256" y="0"/>
                </a:lnTo>
                <a:lnTo>
                  <a:pt x="1692256" y="721606"/>
                </a:lnTo>
                <a:lnTo>
                  <a:pt x="360803" y="721605"/>
                </a:lnTo>
                <a:cubicBezTo>
                  <a:pt x="186445" y="721605"/>
                  <a:pt x="40974" y="597928"/>
                  <a:pt x="7330" y="433516"/>
                </a:cubicBezTo>
                <a:lnTo>
                  <a:pt x="0" y="360803"/>
                </a:lnTo>
                <a:lnTo>
                  <a:pt x="7330" y="288089"/>
                </a:lnTo>
                <a:cubicBezTo>
                  <a:pt x="40974" y="123677"/>
                  <a:pt x="186445" y="0"/>
                  <a:pt x="360803" y="0"/>
                </a:cubicBezTo>
                <a:close/>
              </a:path>
            </a:pathLst>
          </a:custGeom>
          <a:solidFill>
            <a:srgbClr val="06478B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>
              <a:ln>
                <a:solidFill>
                  <a:srgbClr val="0D0619"/>
                </a:solidFill>
              </a:ln>
            </a:endParaRPr>
          </a:p>
        </p:txBody>
      </p:sp>
      <p:sp>
        <p:nvSpPr>
          <p:cNvPr id="53" name="Forma libre: forma 52">
            <a:extLst>
              <a:ext uri="{FF2B5EF4-FFF2-40B4-BE49-F238E27FC236}">
                <a16:creationId xmlns:a16="http://schemas.microsoft.com/office/drawing/2014/main" id="{A08ADB80-934F-16BA-65FA-5DDADF625B86}"/>
              </a:ext>
            </a:extLst>
          </p:cNvPr>
          <p:cNvSpPr/>
          <p:nvPr userDrawn="1"/>
        </p:nvSpPr>
        <p:spPr>
          <a:xfrm rot="5400000">
            <a:off x="3198000" y="2261384"/>
            <a:ext cx="699856" cy="7091407"/>
          </a:xfrm>
          <a:custGeom>
            <a:avLst/>
            <a:gdLst>
              <a:gd name="connsiteX0" fmla="*/ 0 w 699856"/>
              <a:gd name="connsiteY0" fmla="*/ 7091407 h 7091407"/>
              <a:gd name="connsiteX1" fmla="*/ 0 w 699856"/>
              <a:gd name="connsiteY1" fmla="*/ 349928 h 7091407"/>
              <a:gd name="connsiteX2" fmla="*/ 349928 w 699856"/>
              <a:gd name="connsiteY2" fmla="*/ 0 h 7091407"/>
              <a:gd name="connsiteX3" fmla="*/ 699856 w 699856"/>
              <a:gd name="connsiteY3" fmla="*/ 349928 h 7091407"/>
              <a:gd name="connsiteX4" fmla="*/ 699856 w 699856"/>
              <a:gd name="connsiteY4" fmla="*/ 7091407 h 7091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9856" h="7091407">
                <a:moveTo>
                  <a:pt x="0" y="7091407"/>
                </a:moveTo>
                <a:lnTo>
                  <a:pt x="0" y="349928"/>
                </a:lnTo>
                <a:cubicBezTo>
                  <a:pt x="0" y="156668"/>
                  <a:pt x="156668" y="0"/>
                  <a:pt x="349928" y="0"/>
                </a:cubicBezTo>
                <a:cubicBezTo>
                  <a:pt x="543188" y="0"/>
                  <a:pt x="699856" y="156668"/>
                  <a:pt x="699856" y="349928"/>
                </a:cubicBezTo>
                <a:lnTo>
                  <a:pt x="699856" y="7091407"/>
                </a:lnTo>
                <a:close/>
              </a:path>
            </a:pathLst>
          </a:custGeom>
          <a:solidFill>
            <a:srgbClr val="0D0619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sp>
        <p:nvSpPr>
          <p:cNvPr id="51" name="Forma libre: forma 50">
            <a:extLst>
              <a:ext uri="{FF2B5EF4-FFF2-40B4-BE49-F238E27FC236}">
                <a16:creationId xmlns:a16="http://schemas.microsoft.com/office/drawing/2014/main" id="{093D57CD-F4FA-D711-D750-08D620EED0D4}"/>
              </a:ext>
            </a:extLst>
          </p:cNvPr>
          <p:cNvSpPr/>
          <p:nvPr userDrawn="1"/>
        </p:nvSpPr>
        <p:spPr>
          <a:xfrm>
            <a:off x="-1" y="4763316"/>
            <a:ext cx="8198340" cy="1141046"/>
          </a:xfrm>
          <a:custGeom>
            <a:avLst/>
            <a:gdLst>
              <a:gd name="connsiteX0" fmla="*/ 0 w 8198340"/>
              <a:gd name="connsiteY0" fmla="*/ 0 h 1141046"/>
              <a:gd name="connsiteX1" fmla="*/ 7627817 w 8198340"/>
              <a:gd name="connsiteY1" fmla="*/ 0 h 1141046"/>
              <a:gd name="connsiteX2" fmla="*/ 8198340 w 8198340"/>
              <a:gd name="connsiteY2" fmla="*/ 570523 h 1141046"/>
              <a:gd name="connsiteX3" fmla="*/ 7627817 w 8198340"/>
              <a:gd name="connsiteY3" fmla="*/ 1141046 h 1141046"/>
              <a:gd name="connsiteX4" fmla="*/ 0 w 8198340"/>
              <a:gd name="connsiteY4" fmla="*/ 1141046 h 114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8340" h="1141046">
                <a:moveTo>
                  <a:pt x="0" y="0"/>
                </a:moveTo>
                <a:lnTo>
                  <a:pt x="7627817" y="0"/>
                </a:lnTo>
                <a:cubicBezTo>
                  <a:pt x="7942908" y="0"/>
                  <a:pt x="8198340" y="255432"/>
                  <a:pt x="8198340" y="570523"/>
                </a:cubicBezTo>
                <a:cubicBezTo>
                  <a:pt x="8198340" y="885614"/>
                  <a:pt x="7942908" y="1141046"/>
                  <a:pt x="7627817" y="1141046"/>
                </a:cubicBezTo>
                <a:lnTo>
                  <a:pt x="0" y="1141046"/>
                </a:ln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96729DA-5FA4-7611-71E0-85ADD6C510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4523" y="3158680"/>
            <a:ext cx="6810430" cy="1576440"/>
          </a:xfrm>
          <a:prstGeom prst="rect">
            <a:avLst/>
          </a:prstGeom>
        </p:spPr>
        <p:txBody>
          <a:bodyPr anchor="b">
            <a:normAutofit fontScale="90000"/>
          </a:bodyPr>
          <a:lstStyle>
            <a:lvl1pPr algn="l">
              <a:lnSpc>
                <a:spcPts val="5600"/>
              </a:lnSpc>
              <a:defRPr sz="55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sz="5400" dirty="0"/>
              <a:t>TÍTULO </a:t>
            </a:r>
            <a:r>
              <a:rPr lang="es-ES" sz="5400" dirty="0">
                <a:solidFill>
                  <a:srgbClr val="50A0E0"/>
                </a:solidFill>
              </a:rPr>
              <a:t>FUENTE CALIBRI 49 PTS</a:t>
            </a:r>
            <a:endParaRPr lang="es-CO" sz="5400" dirty="0">
              <a:solidFill>
                <a:srgbClr val="50A0E0"/>
              </a:solidFill>
            </a:endParaRP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EBD2FC7-CE55-B670-8677-894FB7A4EA61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615579" y="5124170"/>
            <a:ext cx="7063048" cy="43584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50A0E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Subtitulo  Fuente Calibri 24pt</a:t>
            </a:r>
            <a:endParaRPr lang="es-CO" dirty="0">
              <a:solidFill>
                <a:srgbClr val="50A0E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6318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Vista de un edificio&#10;&#10;Descripción generada automáticamente">
            <a:extLst>
              <a:ext uri="{FF2B5EF4-FFF2-40B4-BE49-F238E27FC236}">
                <a16:creationId xmlns:a16="http://schemas.microsoft.com/office/drawing/2014/main" id="{0E248DA5-40E0-DDCD-8C90-BB2196E160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2684"/>
            <a:ext cx="12192000" cy="6890684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6CA77D1A-8119-5499-061E-25624149DA9C}"/>
              </a:ext>
            </a:extLst>
          </p:cNvPr>
          <p:cNvSpPr/>
          <p:nvPr userDrawn="1"/>
        </p:nvSpPr>
        <p:spPr>
          <a:xfrm>
            <a:off x="-58105" y="-32684"/>
            <a:ext cx="12250105" cy="5562677"/>
          </a:xfrm>
          <a:prstGeom prst="rect">
            <a:avLst/>
          </a:prstGeom>
          <a:gradFill flip="none" rotWithShape="1">
            <a:gsLst>
              <a:gs pos="23000">
                <a:srgbClr val="468EC8">
                  <a:alpha val="0"/>
                </a:srgbClr>
              </a:gs>
              <a:gs pos="0">
                <a:srgbClr val="06478B"/>
              </a:gs>
              <a:gs pos="43000">
                <a:srgbClr val="0D0619">
                  <a:alpha val="67000"/>
                </a:srgbClr>
              </a:gs>
              <a:gs pos="85000">
                <a:srgbClr val="102641"/>
              </a:gs>
              <a:gs pos="62000">
                <a:srgbClr val="0F1A33">
                  <a:alpha val="47000"/>
                </a:srgbClr>
              </a:gs>
              <a:gs pos="98000">
                <a:srgbClr val="0D0619">
                  <a:alpha val="79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16AB18A7-3B93-9BD8-D628-4390875F5F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7623" y="5316182"/>
            <a:ext cx="12264188" cy="676275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6CA8ED9-47C2-9509-A6FF-819A31EB2ACB}"/>
              </a:ext>
            </a:extLst>
          </p:cNvPr>
          <p:cNvSpPr/>
          <p:nvPr userDrawn="1"/>
        </p:nvSpPr>
        <p:spPr>
          <a:xfrm flipH="1">
            <a:off x="-58105" y="5125454"/>
            <a:ext cx="12297730" cy="1732546"/>
          </a:xfrm>
          <a:custGeom>
            <a:avLst/>
            <a:gdLst>
              <a:gd name="connsiteX0" fmla="*/ 0 w 12250105"/>
              <a:gd name="connsiteY0" fmla="*/ 0 h 1283369"/>
              <a:gd name="connsiteX1" fmla="*/ 12250105 w 12250105"/>
              <a:gd name="connsiteY1" fmla="*/ 0 h 1283369"/>
              <a:gd name="connsiteX2" fmla="*/ 12250105 w 12250105"/>
              <a:gd name="connsiteY2" fmla="*/ 1283369 h 1283369"/>
              <a:gd name="connsiteX3" fmla="*/ 0 w 12250105"/>
              <a:gd name="connsiteY3" fmla="*/ 1283369 h 1283369"/>
              <a:gd name="connsiteX4" fmla="*/ 0 w 12250105"/>
              <a:gd name="connsiteY4" fmla="*/ 0 h 1283369"/>
              <a:gd name="connsiteX0" fmla="*/ 0 w 12258126"/>
              <a:gd name="connsiteY0" fmla="*/ 0 h 1852863"/>
              <a:gd name="connsiteX1" fmla="*/ 12258126 w 12258126"/>
              <a:gd name="connsiteY1" fmla="*/ 569494 h 1852863"/>
              <a:gd name="connsiteX2" fmla="*/ 12258126 w 12258126"/>
              <a:gd name="connsiteY2" fmla="*/ 1852863 h 1852863"/>
              <a:gd name="connsiteX3" fmla="*/ 8021 w 12258126"/>
              <a:gd name="connsiteY3" fmla="*/ 1852863 h 1852863"/>
              <a:gd name="connsiteX4" fmla="*/ 0 w 12258126"/>
              <a:gd name="connsiteY4" fmla="*/ 0 h 1852863"/>
              <a:gd name="connsiteX0" fmla="*/ 776 w 12258902"/>
              <a:gd name="connsiteY0" fmla="*/ 0 h 1860884"/>
              <a:gd name="connsiteX1" fmla="*/ 12258902 w 12258902"/>
              <a:gd name="connsiteY1" fmla="*/ 569494 h 1860884"/>
              <a:gd name="connsiteX2" fmla="*/ 12258902 w 12258902"/>
              <a:gd name="connsiteY2" fmla="*/ 1852863 h 1860884"/>
              <a:gd name="connsiteX3" fmla="*/ 771 w 12258902"/>
              <a:gd name="connsiteY3" fmla="*/ 1860884 h 1860884"/>
              <a:gd name="connsiteX4" fmla="*/ 776 w 12258902"/>
              <a:gd name="connsiteY4" fmla="*/ 0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58902" h="1860884">
                <a:moveTo>
                  <a:pt x="776" y="0"/>
                </a:moveTo>
                <a:lnTo>
                  <a:pt x="12258902" y="569494"/>
                </a:lnTo>
                <a:lnTo>
                  <a:pt x="12258902" y="1852863"/>
                </a:lnTo>
                <a:lnTo>
                  <a:pt x="771" y="1860884"/>
                </a:lnTo>
                <a:cubicBezTo>
                  <a:pt x="-1903" y="1243263"/>
                  <a:pt x="3450" y="617621"/>
                  <a:pt x="776" y="0"/>
                </a:cubicBez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74FF1C2D-2F26-B8EB-21E6-F6B38B7F9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9933" y="344350"/>
            <a:ext cx="6325906" cy="12777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lnSpc>
                <a:spcPts val="5600"/>
              </a:lnSpc>
              <a:defRPr sz="10000" b="1">
                <a:solidFill>
                  <a:srgbClr val="50A0E0"/>
                </a:solidFill>
                <a:latin typeface="+mn-lt"/>
              </a:defRPr>
            </a:lvl1pPr>
          </a:lstStyle>
          <a:p>
            <a:r>
              <a:rPr lang="es-ES" dirty="0"/>
              <a:t>Gracias</a:t>
            </a:r>
            <a:endParaRPr lang="es-CO" dirty="0"/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97CF9ABA-EA6A-AFFA-8A8B-55FD5CB91F3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778" y="5595436"/>
            <a:ext cx="4983270" cy="1013912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1D22A3D3-042A-4634-CB69-7DFAC28B7A1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13225" y="4615297"/>
            <a:ext cx="1525504" cy="1525504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D3B09995-2ECC-0118-9DFC-CC2AA6352B5D}"/>
              </a:ext>
            </a:extLst>
          </p:cNvPr>
          <p:cNvSpPr txBox="1"/>
          <p:nvPr userDrawn="1"/>
        </p:nvSpPr>
        <p:spPr>
          <a:xfrm>
            <a:off x="9614956" y="6140801"/>
            <a:ext cx="229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i="1" dirty="0">
                <a:solidFill>
                  <a:srgbClr val="50A0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www.esdegue.edu.co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5496A6B-95C3-35AB-B0F7-0295107F707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12027" y="-257881"/>
            <a:ext cx="3191582" cy="319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81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808F0ABA-1C72-0357-89C3-3541C488C4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7785" y="253537"/>
            <a:ext cx="3064626" cy="7947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5600"/>
              </a:lnSpc>
              <a:defRPr sz="55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s-ES" dirty="0"/>
              <a:t>AGENDA</a:t>
            </a:r>
            <a:endParaRPr lang="es-CO"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8F23F3CD-8FA5-4E50-8A23-3BE0471563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06841" cy="6858000"/>
          </a:xfrm>
          <a:prstGeom prst="rect">
            <a:avLst/>
          </a:prstGeom>
        </p:spPr>
      </p:pic>
      <p:sp>
        <p:nvSpPr>
          <p:cNvPr id="12" name="Subtítulo 2">
            <a:extLst>
              <a:ext uri="{FF2B5EF4-FFF2-40B4-BE49-F238E27FC236}">
                <a16:creationId xmlns:a16="http://schemas.microsoft.com/office/drawing/2014/main" id="{4960494F-3690-499B-B162-4BF62DDFCF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7785" y="1095345"/>
            <a:ext cx="7063048" cy="39621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CO" dirty="0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A7212D13-6548-4136-A09A-5F077AD7FB3C}"/>
              </a:ext>
            </a:extLst>
          </p:cNvPr>
          <p:cNvGrpSpPr/>
          <p:nvPr userDrawn="1"/>
        </p:nvGrpSpPr>
        <p:grpSpPr>
          <a:xfrm>
            <a:off x="506841" y="6449275"/>
            <a:ext cx="11685159" cy="311420"/>
            <a:chOff x="721296" y="6544811"/>
            <a:chExt cx="11685159" cy="311420"/>
          </a:xfrm>
        </p:grpSpPr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1216F2FF-54FA-490F-A90D-1CE0FB0890E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05906" y="6544811"/>
              <a:ext cx="1790008" cy="30045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chemeClr val="bg1">
                      <a:lumMod val="50000"/>
                    </a:schemeClr>
                  </a:solidFill>
                </a:rPr>
                <a:t>Versión: Enero/2024</a:t>
              </a:r>
            </a:p>
          </p:txBody>
        </p:sp>
        <p:sp>
          <p:nvSpPr>
            <p:cNvPr id="17" name="Subtítulo 2">
              <a:extLst>
                <a:ext uri="{FF2B5EF4-FFF2-40B4-BE49-F238E27FC236}">
                  <a16:creationId xmlns:a16="http://schemas.microsoft.com/office/drawing/2014/main" id="{01354925-2BDE-4CF4-823D-9B053BB30EE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5516" y="6555774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rgbClr val="1C6AB2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2BBFBAD6-D444-4D9F-8474-E06FEF01298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21296" y="6669947"/>
              <a:ext cx="798461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E1FB0AE0-5151-4ABC-AC25-1414DCFC72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22019" y="6568272"/>
              <a:ext cx="0" cy="18998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8730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">
            <a:extLst>
              <a:ext uri="{FF2B5EF4-FFF2-40B4-BE49-F238E27FC236}">
                <a16:creationId xmlns:a16="http://schemas.microsoft.com/office/drawing/2014/main" id="{1B376F43-49CC-B738-5749-D2B234A49A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3599" y="412727"/>
            <a:ext cx="3123506" cy="532849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5600"/>
              </a:lnSpc>
              <a:defRPr sz="3600" b="1">
                <a:solidFill>
                  <a:srgbClr val="033364"/>
                </a:solidFill>
                <a:latin typeface="+mn-lt"/>
              </a:defRPr>
            </a:lvl1pPr>
          </a:lstStyle>
          <a:p>
            <a:r>
              <a:rPr lang="es-ES" dirty="0"/>
              <a:t>Título</a:t>
            </a:r>
            <a:endParaRPr lang="es-CO" dirty="0"/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C85DDDF4-4046-BFD3-E40D-1FD4F89850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842" y="935536"/>
            <a:ext cx="10663706" cy="4506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endParaRPr lang="es-CO" dirty="0"/>
          </a:p>
        </p:txBody>
      </p:sp>
      <p:sp>
        <p:nvSpPr>
          <p:cNvPr id="24" name="Marcador de texto 2">
            <a:extLst>
              <a:ext uri="{FF2B5EF4-FFF2-40B4-BE49-F238E27FC236}">
                <a16:creationId xmlns:a16="http://schemas.microsoft.com/office/drawing/2014/main" id="{FEF69921-B2C2-FCF1-AB8B-743E37383F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4147" y="1655806"/>
            <a:ext cx="10663706" cy="45259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s-CO" dirty="0"/>
              <a:t>Contenido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FEAF31B3-9FD4-4755-8CD0-6A3EED1917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06841" cy="6858000"/>
          </a:xfrm>
          <a:prstGeom prst="rect">
            <a:avLst/>
          </a:prstGeom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23C191E6-CA6F-4D45-B0D2-68BA3E106EC3}"/>
              </a:ext>
            </a:extLst>
          </p:cNvPr>
          <p:cNvGrpSpPr/>
          <p:nvPr userDrawn="1"/>
        </p:nvGrpSpPr>
        <p:grpSpPr>
          <a:xfrm>
            <a:off x="506841" y="6449275"/>
            <a:ext cx="11685159" cy="311420"/>
            <a:chOff x="721296" y="6544811"/>
            <a:chExt cx="11685159" cy="311420"/>
          </a:xfrm>
        </p:grpSpPr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38D782C7-BE92-466D-99F6-E44978AA6A5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05906" y="6544811"/>
              <a:ext cx="1790008" cy="30045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chemeClr val="bg1">
                      <a:lumMod val="50000"/>
                    </a:schemeClr>
                  </a:solidFill>
                </a:rPr>
                <a:t>Versión: Enero/2024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B3AEE319-0027-4381-A414-FFAECC89827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5516" y="6555774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rgbClr val="1C6AB2"/>
                  </a:solidFill>
                </a:rPr>
                <a:t>UNIÓN, PROYECCIÓN, LIDERAZGO</a:t>
              </a:r>
            </a:p>
          </p:txBody>
        </p: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BB4211BD-3B7B-49A9-949C-514339580CD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21296" y="6669947"/>
              <a:ext cx="798461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54F55387-3834-4378-B5D7-E75DDDEB50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22019" y="6568272"/>
              <a:ext cx="0" cy="18998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0920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B774320-97C2-4178-AACE-ABBFF38C6FB1}"/>
              </a:ext>
            </a:extLst>
          </p:cNvPr>
          <p:cNvSpPr/>
          <p:nvPr userDrawn="1"/>
        </p:nvSpPr>
        <p:spPr>
          <a:xfrm>
            <a:off x="-1" y="-81886"/>
            <a:ext cx="12296633" cy="6981746"/>
          </a:xfrm>
          <a:prstGeom prst="rect">
            <a:avLst/>
          </a:prstGeom>
          <a:solidFill>
            <a:srgbClr val="022F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74FF1C2D-2F26-B8EB-21E6-F6B38B7F9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3599" y="412727"/>
            <a:ext cx="3123506" cy="532849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5600"/>
              </a:lnSpc>
              <a:defRPr sz="3600" b="1">
                <a:solidFill>
                  <a:srgbClr val="CEE6FE"/>
                </a:solidFill>
                <a:latin typeface="+mn-lt"/>
              </a:defRPr>
            </a:lvl1pPr>
          </a:lstStyle>
          <a:p>
            <a:r>
              <a:rPr lang="es-ES" dirty="0"/>
              <a:t>Título</a:t>
            </a:r>
            <a:endParaRPr lang="es-CO" dirty="0"/>
          </a:p>
        </p:txBody>
      </p:sp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6DD70E12-38D6-61EB-E85D-A21DADC771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842" y="935536"/>
            <a:ext cx="10663706" cy="4506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endParaRPr lang="es-CO" dirty="0"/>
          </a:p>
        </p:txBody>
      </p:sp>
      <p:sp>
        <p:nvSpPr>
          <p:cNvPr id="16" name="Marcador de texto 2">
            <a:extLst>
              <a:ext uri="{FF2B5EF4-FFF2-40B4-BE49-F238E27FC236}">
                <a16:creationId xmlns:a16="http://schemas.microsoft.com/office/drawing/2014/main" id="{480ECBEF-9698-BE28-139F-2C36DD47F4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4147" y="1655806"/>
            <a:ext cx="10663706" cy="45259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CO" dirty="0"/>
              <a:t>Contenido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4A3D58CE-2BA6-4DD2-8B2F-7A31BA8965AA}"/>
              </a:ext>
            </a:extLst>
          </p:cNvPr>
          <p:cNvGrpSpPr/>
          <p:nvPr userDrawn="1"/>
        </p:nvGrpSpPr>
        <p:grpSpPr>
          <a:xfrm>
            <a:off x="506841" y="6449275"/>
            <a:ext cx="11685159" cy="311420"/>
            <a:chOff x="721296" y="6544811"/>
            <a:chExt cx="11685159" cy="311420"/>
          </a:xfrm>
        </p:grpSpPr>
        <p:sp>
          <p:nvSpPr>
            <p:cNvPr id="20" name="Subtítulo 2">
              <a:extLst>
                <a:ext uri="{FF2B5EF4-FFF2-40B4-BE49-F238E27FC236}">
                  <a16:creationId xmlns:a16="http://schemas.microsoft.com/office/drawing/2014/main" id="{E1983AAA-5220-409D-A317-90796052B88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05906" y="6544811"/>
              <a:ext cx="1790008" cy="30045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chemeClr val="bg1">
                      <a:lumMod val="50000"/>
                    </a:schemeClr>
                  </a:solidFill>
                </a:rPr>
                <a:t>Versión: Enero/2024</a:t>
              </a:r>
            </a:p>
          </p:txBody>
        </p:sp>
        <p:sp>
          <p:nvSpPr>
            <p:cNvPr id="21" name="Subtítulo 2">
              <a:extLst>
                <a:ext uri="{FF2B5EF4-FFF2-40B4-BE49-F238E27FC236}">
                  <a16:creationId xmlns:a16="http://schemas.microsoft.com/office/drawing/2014/main" id="{F3207FDD-E692-4FD4-826C-AA2C1038358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5516" y="6555774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rgbClr val="1C6AB2"/>
                  </a:solidFill>
                </a:rPr>
                <a:t>UNIÓN, PROYECCIÓN, LIDERAZGO</a:t>
              </a:r>
            </a:p>
          </p:txBody>
        </p: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5A4837BB-4271-47ED-9AB1-C3F92D18BF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21296" y="6669947"/>
              <a:ext cx="798461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CE855D31-6401-4B3A-9D6B-D391019F274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22019" y="6568272"/>
              <a:ext cx="0" cy="18998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Gráfico 23">
            <a:extLst>
              <a:ext uri="{FF2B5EF4-FFF2-40B4-BE49-F238E27FC236}">
                <a16:creationId xmlns:a16="http://schemas.microsoft.com/office/drawing/2014/main" id="{39A0E6A1-18EB-4BE8-BA6B-0B3599BCBF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06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6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Intern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2A43EE6-8570-4964-86F5-A0B87BFFF6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Elipse 19"/>
          <p:cNvSpPr/>
          <p:nvPr userDrawn="1"/>
        </p:nvSpPr>
        <p:spPr>
          <a:xfrm>
            <a:off x="380410" y="276948"/>
            <a:ext cx="733136" cy="733136"/>
          </a:xfrm>
          <a:prstGeom prst="ellipse">
            <a:avLst/>
          </a:prstGeom>
          <a:solidFill>
            <a:srgbClr val="03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arcador de texto 1"/>
          <p:cNvSpPr>
            <a:spLocks noGrp="1"/>
          </p:cNvSpPr>
          <p:nvPr>
            <p:ph type="body" sz="quarter" idx="13" hasCustomPrompt="1"/>
          </p:nvPr>
        </p:nvSpPr>
        <p:spPr>
          <a:xfrm>
            <a:off x="386565" y="293331"/>
            <a:ext cx="754277" cy="7003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400" b="1">
                <a:solidFill>
                  <a:srgbClr val="CEE6FE"/>
                </a:solidFill>
              </a:defRPr>
            </a:lvl1pPr>
          </a:lstStyle>
          <a:p>
            <a:r>
              <a:rPr lang="es-ES" dirty="0"/>
              <a:t>#</a:t>
            </a:r>
            <a:endParaRPr lang="en-US" dirty="0"/>
          </a:p>
        </p:txBody>
      </p:sp>
      <p:sp>
        <p:nvSpPr>
          <p:cNvPr id="22" name="Título 3">
            <a:extLst>
              <a:ext uri="{FF2B5EF4-FFF2-40B4-BE49-F238E27FC236}">
                <a16:creationId xmlns:a16="http://schemas.microsoft.com/office/drawing/2014/main" id="{AE2EB175-1B1A-B0C2-E827-DA0E5EA73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5926" y="372781"/>
            <a:ext cx="8174677" cy="56878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s-CO" dirty="0"/>
              <a:t>HAGA CLIC PARA AGREGAR TÍTULO</a:t>
            </a:r>
          </a:p>
        </p:txBody>
      </p:sp>
      <p:sp>
        <p:nvSpPr>
          <p:cNvPr id="23" name="Marcador de texto 4">
            <a:extLst>
              <a:ext uri="{FF2B5EF4-FFF2-40B4-BE49-F238E27FC236}">
                <a16:creationId xmlns:a16="http://schemas.microsoft.com/office/drawing/2014/main" id="{D4359689-3155-660E-2309-A02E6F2EF55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55926" y="969140"/>
            <a:ext cx="5254625" cy="3569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s-CO" dirty="0"/>
              <a:t>Haga clic para agregar subtítulo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358DB32B-516D-4711-9316-45FCE22343B5}"/>
              </a:ext>
            </a:extLst>
          </p:cNvPr>
          <p:cNvGrpSpPr/>
          <p:nvPr userDrawn="1"/>
        </p:nvGrpSpPr>
        <p:grpSpPr>
          <a:xfrm>
            <a:off x="479545" y="6449275"/>
            <a:ext cx="11685159" cy="311420"/>
            <a:chOff x="721296" y="6544811"/>
            <a:chExt cx="11685159" cy="311420"/>
          </a:xfrm>
        </p:grpSpPr>
        <p:sp>
          <p:nvSpPr>
            <p:cNvPr id="13" name="Subtítulo 2">
              <a:extLst>
                <a:ext uri="{FF2B5EF4-FFF2-40B4-BE49-F238E27FC236}">
                  <a16:creationId xmlns:a16="http://schemas.microsoft.com/office/drawing/2014/main" id="{D2FFF871-9AE2-4F1D-844F-1067F440B5A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05906" y="6544811"/>
              <a:ext cx="1790008" cy="30045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chemeClr val="bg1">
                      <a:lumMod val="50000"/>
                    </a:schemeClr>
                  </a:solidFill>
                </a:rPr>
                <a:t>Versión: Enero/2024</a:t>
              </a:r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F338A743-75CD-40E4-B62B-BA12078A72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5516" y="6555774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rgbClr val="1C6AB2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28622290-2451-42A7-B484-607DB07EAF3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21296" y="6669947"/>
              <a:ext cx="798461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35E1072-FA6A-4715-994A-A4984A8AB8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22019" y="6568272"/>
              <a:ext cx="0" cy="18998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57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Intern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421890CF-BD64-4419-A68E-F5651D0628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Elipse 19"/>
          <p:cNvSpPr/>
          <p:nvPr userDrawn="1"/>
        </p:nvSpPr>
        <p:spPr>
          <a:xfrm>
            <a:off x="380410" y="276948"/>
            <a:ext cx="733136" cy="733136"/>
          </a:xfrm>
          <a:prstGeom prst="ellipse">
            <a:avLst/>
          </a:prstGeom>
          <a:solidFill>
            <a:srgbClr val="03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arcador de texto 1"/>
          <p:cNvSpPr>
            <a:spLocks noGrp="1"/>
          </p:cNvSpPr>
          <p:nvPr>
            <p:ph type="body" sz="quarter" idx="13" hasCustomPrompt="1"/>
          </p:nvPr>
        </p:nvSpPr>
        <p:spPr>
          <a:xfrm>
            <a:off x="386565" y="293331"/>
            <a:ext cx="754277" cy="7003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400" b="1">
                <a:solidFill>
                  <a:srgbClr val="CEE6FE"/>
                </a:solidFill>
              </a:defRPr>
            </a:lvl1pPr>
          </a:lstStyle>
          <a:p>
            <a:r>
              <a:rPr lang="es-ES" dirty="0"/>
              <a:t>#</a:t>
            </a:r>
            <a:endParaRPr lang="en-US" dirty="0"/>
          </a:p>
        </p:txBody>
      </p:sp>
      <p:sp>
        <p:nvSpPr>
          <p:cNvPr id="22" name="Título 3">
            <a:extLst>
              <a:ext uri="{FF2B5EF4-FFF2-40B4-BE49-F238E27FC236}">
                <a16:creationId xmlns:a16="http://schemas.microsoft.com/office/drawing/2014/main" id="{AE2EB175-1B1A-B0C2-E827-DA0E5EA73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5926" y="372781"/>
            <a:ext cx="8174677" cy="56878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s-CO" dirty="0"/>
              <a:t>HAGA CLIC PARA AGREGAR TÍTULO</a:t>
            </a:r>
          </a:p>
        </p:txBody>
      </p:sp>
      <p:sp>
        <p:nvSpPr>
          <p:cNvPr id="23" name="Marcador de texto 4">
            <a:extLst>
              <a:ext uri="{FF2B5EF4-FFF2-40B4-BE49-F238E27FC236}">
                <a16:creationId xmlns:a16="http://schemas.microsoft.com/office/drawing/2014/main" id="{D4359689-3155-660E-2309-A02E6F2EF55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55926" y="969140"/>
            <a:ext cx="5254625" cy="3569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s-CO" dirty="0"/>
              <a:t>Haga clic para agregar subtítulo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358DB32B-516D-4711-9316-45FCE22343B5}"/>
              </a:ext>
            </a:extLst>
          </p:cNvPr>
          <p:cNvGrpSpPr/>
          <p:nvPr userDrawn="1"/>
        </p:nvGrpSpPr>
        <p:grpSpPr>
          <a:xfrm>
            <a:off x="479545" y="6449275"/>
            <a:ext cx="11685159" cy="311420"/>
            <a:chOff x="721296" y="6544811"/>
            <a:chExt cx="11685159" cy="311420"/>
          </a:xfrm>
        </p:grpSpPr>
        <p:sp>
          <p:nvSpPr>
            <p:cNvPr id="13" name="Subtítulo 2">
              <a:extLst>
                <a:ext uri="{FF2B5EF4-FFF2-40B4-BE49-F238E27FC236}">
                  <a16:creationId xmlns:a16="http://schemas.microsoft.com/office/drawing/2014/main" id="{D2FFF871-9AE2-4F1D-844F-1067F440B5A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05906" y="6544811"/>
              <a:ext cx="1790008" cy="30045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chemeClr val="bg1">
                      <a:lumMod val="50000"/>
                    </a:schemeClr>
                  </a:solidFill>
                </a:rPr>
                <a:t>Versión: Enero/2024</a:t>
              </a:r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F338A743-75CD-40E4-B62B-BA12078A72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5516" y="6555774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rgbClr val="1C6AB2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28622290-2451-42A7-B484-607DB07EAF3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21296" y="6669947"/>
              <a:ext cx="798461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35E1072-FA6A-4715-994A-A4984A8AB8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22019" y="6568272"/>
              <a:ext cx="0" cy="18998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2317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Intern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C4E03AE-D8DD-4EEB-B111-A72613B8F3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Elipse 19"/>
          <p:cNvSpPr/>
          <p:nvPr userDrawn="1"/>
        </p:nvSpPr>
        <p:spPr>
          <a:xfrm>
            <a:off x="380410" y="276948"/>
            <a:ext cx="733136" cy="733136"/>
          </a:xfrm>
          <a:prstGeom prst="ellipse">
            <a:avLst/>
          </a:prstGeom>
          <a:solidFill>
            <a:srgbClr val="03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arcador de texto 1"/>
          <p:cNvSpPr>
            <a:spLocks noGrp="1"/>
          </p:cNvSpPr>
          <p:nvPr>
            <p:ph type="body" sz="quarter" idx="13" hasCustomPrompt="1"/>
          </p:nvPr>
        </p:nvSpPr>
        <p:spPr>
          <a:xfrm>
            <a:off x="386565" y="293331"/>
            <a:ext cx="754277" cy="7003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400" b="1">
                <a:solidFill>
                  <a:srgbClr val="CEE6FE"/>
                </a:solidFill>
              </a:defRPr>
            </a:lvl1pPr>
          </a:lstStyle>
          <a:p>
            <a:r>
              <a:rPr lang="es-ES" dirty="0"/>
              <a:t>#</a:t>
            </a:r>
            <a:endParaRPr lang="en-US" dirty="0"/>
          </a:p>
        </p:txBody>
      </p:sp>
      <p:sp>
        <p:nvSpPr>
          <p:cNvPr id="22" name="Título 3">
            <a:extLst>
              <a:ext uri="{FF2B5EF4-FFF2-40B4-BE49-F238E27FC236}">
                <a16:creationId xmlns:a16="http://schemas.microsoft.com/office/drawing/2014/main" id="{AE2EB175-1B1A-B0C2-E827-DA0E5EA73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5926" y="372781"/>
            <a:ext cx="8174677" cy="56878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s-CO" dirty="0"/>
              <a:t>HAGA CLIC PARA AGREGAR TÍTULO</a:t>
            </a:r>
          </a:p>
        </p:txBody>
      </p:sp>
      <p:sp>
        <p:nvSpPr>
          <p:cNvPr id="23" name="Marcador de texto 4">
            <a:extLst>
              <a:ext uri="{FF2B5EF4-FFF2-40B4-BE49-F238E27FC236}">
                <a16:creationId xmlns:a16="http://schemas.microsoft.com/office/drawing/2014/main" id="{D4359689-3155-660E-2309-A02E6F2EF55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55926" y="969140"/>
            <a:ext cx="5254625" cy="3569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s-CO" dirty="0"/>
              <a:t>Haga clic para agregar subtítulo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358DB32B-516D-4711-9316-45FCE22343B5}"/>
              </a:ext>
            </a:extLst>
          </p:cNvPr>
          <p:cNvGrpSpPr/>
          <p:nvPr userDrawn="1"/>
        </p:nvGrpSpPr>
        <p:grpSpPr>
          <a:xfrm>
            <a:off x="493193" y="6449275"/>
            <a:ext cx="11685159" cy="311420"/>
            <a:chOff x="721296" y="6544811"/>
            <a:chExt cx="11685159" cy="311420"/>
          </a:xfrm>
        </p:grpSpPr>
        <p:sp>
          <p:nvSpPr>
            <p:cNvPr id="13" name="Subtítulo 2">
              <a:extLst>
                <a:ext uri="{FF2B5EF4-FFF2-40B4-BE49-F238E27FC236}">
                  <a16:creationId xmlns:a16="http://schemas.microsoft.com/office/drawing/2014/main" id="{D2FFF871-9AE2-4F1D-844F-1067F440B5A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05906" y="6544811"/>
              <a:ext cx="1790008" cy="30045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chemeClr val="bg1">
                      <a:lumMod val="50000"/>
                    </a:schemeClr>
                  </a:solidFill>
                </a:rPr>
                <a:t>Versión: Enero/2024</a:t>
              </a:r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F338A743-75CD-40E4-B62B-BA12078A72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5516" y="6555774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rgbClr val="1C6AB2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28622290-2451-42A7-B484-607DB07EAF3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21296" y="6669947"/>
              <a:ext cx="798461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35E1072-FA6A-4715-994A-A4984A8AB8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22019" y="6568272"/>
              <a:ext cx="0" cy="18998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0583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Intern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6A9EFE17-C2A5-4B3B-82B4-FF466156DC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Elipse 19"/>
          <p:cNvSpPr/>
          <p:nvPr userDrawn="1"/>
        </p:nvSpPr>
        <p:spPr>
          <a:xfrm>
            <a:off x="380410" y="276948"/>
            <a:ext cx="733136" cy="733136"/>
          </a:xfrm>
          <a:prstGeom prst="ellipse">
            <a:avLst/>
          </a:prstGeom>
          <a:solidFill>
            <a:srgbClr val="03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arcador de texto 1"/>
          <p:cNvSpPr>
            <a:spLocks noGrp="1"/>
          </p:cNvSpPr>
          <p:nvPr>
            <p:ph type="body" sz="quarter" idx="13" hasCustomPrompt="1"/>
          </p:nvPr>
        </p:nvSpPr>
        <p:spPr>
          <a:xfrm>
            <a:off x="386565" y="293331"/>
            <a:ext cx="754277" cy="7003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400" b="1">
                <a:solidFill>
                  <a:srgbClr val="CEE6FE"/>
                </a:solidFill>
              </a:defRPr>
            </a:lvl1pPr>
          </a:lstStyle>
          <a:p>
            <a:r>
              <a:rPr lang="es-ES" dirty="0"/>
              <a:t>#</a:t>
            </a:r>
            <a:endParaRPr lang="en-US" dirty="0"/>
          </a:p>
        </p:txBody>
      </p:sp>
      <p:sp>
        <p:nvSpPr>
          <p:cNvPr id="22" name="Título 3">
            <a:extLst>
              <a:ext uri="{FF2B5EF4-FFF2-40B4-BE49-F238E27FC236}">
                <a16:creationId xmlns:a16="http://schemas.microsoft.com/office/drawing/2014/main" id="{AE2EB175-1B1A-B0C2-E827-DA0E5EA73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5926" y="372781"/>
            <a:ext cx="8174677" cy="56878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s-CO" dirty="0"/>
              <a:t>HAGA CLIC PARA AGREGAR TÍTULO</a:t>
            </a:r>
          </a:p>
        </p:txBody>
      </p:sp>
      <p:sp>
        <p:nvSpPr>
          <p:cNvPr id="23" name="Marcador de texto 4">
            <a:extLst>
              <a:ext uri="{FF2B5EF4-FFF2-40B4-BE49-F238E27FC236}">
                <a16:creationId xmlns:a16="http://schemas.microsoft.com/office/drawing/2014/main" id="{D4359689-3155-660E-2309-A02E6F2EF55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55926" y="969140"/>
            <a:ext cx="5254625" cy="3569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s-CO" dirty="0"/>
              <a:t>Haga clic para agregar subtítulo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358DB32B-516D-4711-9316-45FCE22343B5}"/>
              </a:ext>
            </a:extLst>
          </p:cNvPr>
          <p:cNvGrpSpPr/>
          <p:nvPr userDrawn="1"/>
        </p:nvGrpSpPr>
        <p:grpSpPr>
          <a:xfrm>
            <a:off x="479545" y="6449275"/>
            <a:ext cx="11685159" cy="311420"/>
            <a:chOff x="721296" y="6544811"/>
            <a:chExt cx="11685159" cy="311420"/>
          </a:xfrm>
        </p:grpSpPr>
        <p:sp>
          <p:nvSpPr>
            <p:cNvPr id="13" name="Subtítulo 2">
              <a:extLst>
                <a:ext uri="{FF2B5EF4-FFF2-40B4-BE49-F238E27FC236}">
                  <a16:creationId xmlns:a16="http://schemas.microsoft.com/office/drawing/2014/main" id="{D2FFF871-9AE2-4F1D-844F-1067F440B5A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05906" y="6544811"/>
              <a:ext cx="1790008" cy="30045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chemeClr val="bg1">
                      <a:lumMod val="50000"/>
                    </a:schemeClr>
                  </a:solidFill>
                </a:rPr>
                <a:t>Versión: Enero/2024</a:t>
              </a:r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F338A743-75CD-40E4-B62B-BA12078A72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5516" y="6555774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rgbClr val="1C6AB2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28622290-2451-42A7-B484-607DB07EAF3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21296" y="6669947"/>
              <a:ext cx="798461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35E1072-FA6A-4715-994A-A4984A8AB8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22019" y="6568272"/>
              <a:ext cx="0" cy="18998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1141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gun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8E866F5-671F-4610-8A8E-857E5D83B7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74FF1C2D-2F26-B8EB-21E6-F6B38B7F9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2515" y="3844883"/>
            <a:ext cx="9464153" cy="127775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5600"/>
              </a:lnSpc>
              <a:defRPr sz="10000" b="1">
                <a:solidFill>
                  <a:srgbClr val="CEE6FE"/>
                </a:solidFill>
                <a:latin typeface="+mn-lt"/>
              </a:defRPr>
            </a:lvl1pPr>
          </a:lstStyle>
          <a:p>
            <a:r>
              <a:rPr lang="es-ES" dirty="0"/>
              <a:t>Preguntas</a:t>
            </a:r>
            <a:endParaRPr lang="es-CO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7A032C1A-76C8-45C3-8161-AFFE06869691}"/>
              </a:ext>
            </a:extLst>
          </p:cNvPr>
          <p:cNvGrpSpPr/>
          <p:nvPr userDrawn="1"/>
        </p:nvGrpSpPr>
        <p:grpSpPr>
          <a:xfrm>
            <a:off x="762240" y="6462923"/>
            <a:ext cx="11429760" cy="311420"/>
            <a:chOff x="762240" y="6544811"/>
            <a:chExt cx="11429760" cy="311420"/>
          </a:xfrm>
        </p:grpSpPr>
        <p:sp>
          <p:nvSpPr>
            <p:cNvPr id="7" name="Subtítulo 2">
              <a:extLst>
                <a:ext uri="{FF2B5EF4-FFF2-40B4-BE49-F238E27FC236}">
                  <a16:creationId xmlns:a16="http://schemas.microsoft.com/office/drawing/2014/main" id="{052002C2-7864-492B-AA94-45A8A4720E4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62240" y="6544811"/>
              <a:ext cx="1790008" cy="30045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chemeClr val="bg1">
                      <a:lumMod val="50000"/>
                    </a:schemeClr>
                  </a:solidFill>
                </a:rPr>
                <a:t>Versión: Enero/2024</a:t>
              </a:r>
            </a:p>
          </p:txBody>
        </p:sp>
        <p:sp>
          <p:nvSpPr>
            <p:cNvPr id="8" name="Subtítulo 2">
              <a:extLst>
                <a:ext uri="{FF2B5EF4-FFF2-40B4-BE49-F238E27FC236}">
                  <a16:creationId xmlns:a16="http://schemas.microsoft.com/office/drawing/2014/main" id="{0269DCA0-DC5B-441C-B0B6-5EEA6E47B9D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51850" y="6555774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rgbClr val="1C6AB2"/>
                  </a:solidFill>
                </a:rPr>
                <a:t>UNIÓN, PROYECCIÓN, LIDERAZGO</a:t>
              </a:r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E54882FF-452A-408C-AAD0-9D473B70BA97}"/>
                </a:ext>
              </a:extLst>
            </p:cNvPr>
            <p:cNvCxnSpPr/>
            <p:nvPr userDrawn="1"/>
          </p:nvCxnSpPr>
          <p:spPr>
            <a:xfrm>
              <a:off x="4293764" y="6666246"/>
              <a:ext cx="7898236" cy="0"/>
            </a:xfrm>
            <a:prstGeom prst="line">
              <a:avLst/>
            </a:prstGeom>
            <a:ln>
              <a:solidFill>
                <a:srgbClr val="1C6A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78DCC7F7-AE0C-49E2-BCEE-9608BEB67E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178353" y="6568272"/>
              <a:ext cx="0" cy="18998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355A1350-B813-496E-A8BD-E8B3B2F3BD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15" y="247020"/>
            <a:ext cx="2918669" cy="936121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6DF18DB5-EC63-4BCD-853D-53F3FAD8E84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1727" y="5408822"/>
            <a:ext cx="7570273" cy="92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65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21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92" r:id="rId6"/>
    <p:sldLayoutId id="2147483693" r:id="rId7"/>
    <p:sldLayoutId id="2147483694" r:id="rId8"/>
    <p:sldLayoutId id="2147483690" r:id="rId9"/>
    <p:sldLayoutId id="2147483695" r:id="rId10"/>
    <p:sldLayoutId id="2147483691" r:id="rId11"/>
    <p:sldLayoutId id="2147483697" r:id="rId12"/>
    <p:sldLayoutId id="214748369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3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0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7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9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0F3050-C85C-4A15-0317-7BFD84D2FA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579" y="3207941"/>
            <a:ext cx="7336116" cy="1576440"/>
          </a:xfrm>
        </p:spPr>
        <p:txBody>
          <a:bodyPr>
            <a:normAutofit/>
          </a:bodyPr>
          <a:lstStyle/>
          <a:p>
            <a:r>
              <a:rPr lang="es-CO" sz="60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GESTIÓN DE RIESGOS CIBERNÉTICOS</a:t>
            </a:r>
            <a:endParaRPr lang="es-C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AF3DE9F-C81A-1011-662A-FC4B1D972F05}"/>
              </a:ext>
            </a:extLst>
          </p:cNvPr>
          <p:cNvSpPr txBox="1"/>
          <p:nvPr/>
        </p:nvSpPr>
        <p:spPr>
          <a:xfrm>
            <a:off x="449495" y="4722645"/>
            <a:ext cx="62210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s-CO" sz="1800" dirty="0">
                <a:solidFill>
                  <a:schemeClr val="bg1"/>
                </a:solidFill>
                <a:latin typeface="Trebuchet MS" panose="020B0603020202020204" pitchFamily="34" charset="0"/>
              </a:rPr>
              <a:t>MY. COTES CADENA ANDRES CAMILO</a:t>
            </a:r>
          </a:p>
          <a:p>
            <a:pPr>
              <a:lnSpc>
                <a:spcPct val="100000"/>
              </a:lnSpc>
            </a:pPr>
            <a:r>
              <a:rPr lang="es-CO" sz="1800" dirty="0">
                <a:solidFill>
                  <a:schemeClr val="bg1"/>
                </a:solidFill>
                <a:latin typeface="Trebuchet MS" panose="020B0603020202020204" pitchFamily="34" charset="0"/>
              </a:rPr>
              <a:t>MY. GIRALDO GAITAN MIGUEL</a:t>
            </a:r>
          </a:p>
          <a:p>
            <a:pPr>
              <a:lnSpc>
                <a:spcPct val="100000"/>
              </a:lnSpc>
            </a:pPr>
            <a:r>
              <a:rPr lang="es-CO" sz="1800" dirty="0">
                <a:solidFill>
                  <a:schemeClr val="bg1"/>
                </a:solidFill>
                <a:latin typeface="Trebuchet MS" panose="020B0603020202020204" pitchFamily="34" charset="0"/>
              </a:rPr>
              <a:t>MY. RIVAS CAMACHO DIEGO</a:t>
            </a:r>
          </a:p>
          <a:p>
            <a:pPr>
              <a:lnSpc>
                <a:spcPct val="100000"/>
              </a:lnSpc>
            </a:pPr>
            <a:r>
              <a:rPr lang="es-CO" sz="1800" dirty="0">
                <a:solidFill>
                  <a:schemeClr val="bg1"/>
                </a:solidFill>
                <a:latin typeface="Trebuchet MS" panose="020B0603020202020204" pitchFamily="34" charset="0"/>
              </a:rPr>
              <a:t>MY. SABA CORREDOR DANILO</a:t>
            </a:r>
          </a:p>
        </p:txBody>
      </p:sp>
    </p:spTree>
    <p:extLst>
      <p:ext uri="{BB962C8B-B14F-4D97-AF65-F5344CB8AC3E}">
        <p14:creationId xmlns:p14="http://schemas.microsoft.com/office/powerpoint/2010/main" val="32185127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Vídeo 9" title="Candado verde en un sistema electrónico 3D">
            <a:hlinkClick r:id="" action="ppaction://media"/>
            <a:extLst>
              <a:ext uri="{FF2B5EF4-FFF2-40B4-BE49-F238E27FC236}">
                <a16:creationId xmlns:a16="http://schemas.microsoft.com/office/drawing/2014/main" id="{9AD359E6-A07C-D4BC-A972-ADF771F4BC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3D32FE8-666E-E0E3-4F7D-A5CBDB22BAE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3000"/>
          </a:blip>
          <a:stretch>
            <a:fillRect/>
          </a:stretch>
        </p:blipFill>
        <p:spPr>
          <a:xfrm>
            <a:off x="0" y="1"/>
            <a:ext cx="12195034" cy="685799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95C9FBC-509D-2320-FBD7-3EFCB4E94C5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5806" t="32680" r="14718" b="34170"/>
          <a:stretch/>
        </p:blipFill>
        <p:spPr>
          <a:xfrm rot="205253">
            <a:off x="352719" y="3203409"/>
            <a:ext cx="2542284" cy="3647504"/>
          </a:xfrm>
          <a:prstGeom prst="roundRect">
            <a:avLst>
              <a:gd name="adj" fmla="val 36069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9" name="Imagen 18" descr="Miau: VUELVO ENSEGUIDA">
            <a:extLst>
              <a:ext uri="{FF2B5EF4-FFF2-40B4-BE49-F238E27FC236}">
                <a16:creationId xmlns:a16="http://schemas.microsoft.com/office/drawing/2014/main" id="{CF87654C-AEE8-5E74-577F-5CA78A5568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161" y="255881"/>
            <a:ext cx="8759012" cy="738342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0009387-21B6-FE98-6AE4-2D1FEB26AA3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4742" t="46615" r="13968" b="35874"/>
          <a:stretch/>
        </p:blipFill>
        <p:spPr>
          <a:xfrm>
            <a:off x="9244231" y="1574985"/>
            <a:ext cx="2251356" cy="1207716"/>
          </a:xfrm>
          <a:prstGeom prst="round2DiagRect">
            <a:avLst>
              <a:gd name="adj1" fmla="val 16667"/>
              <a:gd name="adj2" fmla="val 5000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04266930-9E43-87F2-C697-3975258744F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3186" t="60279" r="47782" b="16524"/>
          <a:stretch/>
        </p:blipFill>
        <p:spPr>
          <a:xfrm>
            <a:off x="570205" y="1708150"/>
            <a:ext cx="2355767" cy="1202257"/>
          </a:xfrm>
          <a:prstGeom prst="round2DiagRect">
            <a:avLst>
              <a:gd name="adj1" fmla="val 16667"/>
              <a:gd name="adj2" fmla="val 5000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Imagen 22" descr="Zutto enfadado">
            <a:extLst>
              <a:ext uri="{FF2B5EF4-FFF2-40B4-BE49-F238E27FC236}">
                <a16:creationId xmlns:a16="http://schemas.microsoft.com/office/drawing/2014/main" id="{4FD45330-EF48-5F88-CE29-0CF4641F31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619" y="3639018"/>
            <a:ext cx="2406424" cy="2406424"/>
          </a:xfrm>
          <a:prstGeom prst="rect">
            <a:avLst/>
          </a:prstGeom>
        </p:spPr>
      </p:pic>
      <p:sp>
        <p:nvSpPr>
          <p:cNvPr id="27" name="Título 1">
            <a:extLst>
              <a:ext uri="{FF2B5EF4-FFF2-40B4-BE49-F238E27FC236}">
                <a16:creationId xmlns:a16="http://schemas.microsoft.com/office/drawing/2014/main" id="{CC49A682-0530-4D53-E330-5353A6CE0C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2667" y="812558"/>
            <a:ext cx="11315833" cy="111018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CO" sz="4000" dirty="0">
                <a:solidFill>
                  <a:schemeClr val="bg2"/>
                </a:solidFill>
                <a:effectLst>
                  <a:outerShdw blurRad="190500" dist="114300" dir="5400000" algn="ctr" rotWithShape="0">
                    <a:srgbClr val="00B0F0"/>
                  </a:outerShdw>
                </a:effectLst>
                <a:latin typeface="Trebuchet MS" panose="020B0603020202020204" pitchFamily="34" charset="0"/>
              </a:rPr>
              <a:t>GNU BOURNE-AGAIN SHELL (BASSH) “SHELLSHOCK” VULNERABILITY (CVE-2014-6271)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B23C5A5F-D0D9-5AE6-415C-D5CA1A387F80}"/>
              </a:ext>
            </a:extLst>
          </p:cNvPr>
          <p:cNvSpPr/>
          <p:nvPr/>
        </p:nvSpPr>
        <p:spPr>
          <a:xfrm>
            <a:off x="3584229" y="3530637"/>
            <a:ext cx="5140046" cy="2514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A767D49A-326B-EDE6-CC09-EEFD19431615}"/>
              </a:ext>
            </a:extLst>
          </p:cNvPr>
          <p:cNvSpPr txBox="1"/>
          <p:nvPr/>
        </p:nvSpPr>
        <p:spPr>
          <a:xfrm>
            <a:off x="3353095" y="3368466"/>
            <a:ext cx="5774976" cy="286232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s-MX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Bash es un </a:t>
            </a:r>
            <a:r>
              <a:rPr lang="es-MX" b="1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intérprete de comandos</a:t>
            </a:r>
            <a:r>
              <a:rPr lang="es-MX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ampliamente utilizado en servidores y dispositivos </a:t>
            </a:r>
            <a:r>
              <a:rPr lang="es-MX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IoT</a:t>
            </a:r>
            <a:r>
              <a:rPr lang="es-MX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para la ejecución de scripts y automatización de procesos esta vulnerabilidad representa un </a:t>
            </a:r>
            <a:r>
              <a:rPr lang="es-MX" b="1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riesgo crítico</a:t>
            </a:r>
            <a:r>
              <a:rPr lang="es-MX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, ya que permite la ejecución remota de código arbitrario con </a:t>
            </a:r>
            <a:r>
              <a:rPr lang="es-MX" b="1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privilegios elevados</a:t>
            </a:r>
            <a:r>
              <a:rPr lang="es-MX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, comprometiendo la seguridad de los dispositivos afectados</a:t>
            </a:r>
            <a:r>
              <a:rPr lang="es-MX" dirty="0"/>
              <a:t>.</a:t>
            </a:r>
            <a:endParaRPr lang="es-CO" dirty="0"/>
          </a:p>
          <a:p>
            <a:pPr algn="just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664351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0E2F8-A262-5AD2-1917-BF5BA0D22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Vídeo 18" title="Candado verde en un sistema electrónico 3D">
            <a:hlinkClick r:id="" action="ppaction://media"/>
            <a:extLst>
              <a:ext uri="{FF2B5EF4-FFF2-40B4-BE49-F238E27FC236}">
                <a16:creationId xmlns:a16="http://schemas.microsoft.com/office/drawing/2014/main" id="{D1CFFB56-AE7D-C09B-24DD-66CAA875B4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24E9CFA6-3AB6-BF57-1CB7-95C18D362EB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3000"/>
          </a:blip>
          <a:stretch>
            <a:fillRect/>
          </a:stretch>
        </p:blipFill>
        <p:spPr>
          <a:xfrm>
            <a:off x="0" y="1"/>
            <a:ext cx="12195034" cy="6857999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B40EC65B-F32C-B43B-7C56-52E44EFBA7B9}"/>
              </a:ext>
            </a:extLst>
          </p:cNvPr>
          <p:cNvSpPr txBox="1">
            <a:spLocks/>
          </p:cNvSpPr>
          <p:nvPr/>
        </p:nvSpPr>
        <p:spPr>
          <a:xfrm>
            <a:off x="703376" y="333779"/>
            <a:ext cx="11315833" cy="775493"/>
          </a:xfrm>
          <a:prstGeom prst="rect">
            <a:avLst/>
          </a:prstGeom>
        </p:spPr>
        <p:txBody>
          <a:bodyPr anchor="b">
            <a:normAutofit fontScale="97500"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sz="4000" dirty="0">
                <a:solidFill>
                  <a:schemeClr val="bg2"/>
                </a:solidFill>
                <a:effectLst>
                  <a:outerShdw blurRad="190500" dist="114300" dir="5400000" algn="ctr" rotWithShape="0">
                    <a:srgbClr val="00B0F0"/>
                  </a:outerShdw>
                </a:effectLst>
                <a:latin typeface="Trebuchet MS" panose="020B0603020202020204" pitchFamily="34" charset="0"/>
              </a:rPr>
              <a:t>Servicio o Protocolo Vulnerable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75D589A5-835B-DB8E-A654-746333C602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4043" y="1905799"/>
            <a:ext cx="2723309" cy="1537352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2426A881-FE6A-9278-6D4B-D3C50C385B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5272" y="1961449"/>
            <a:ext cx="2723309" cy="1537352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03B8DC63-8374-2304-290D-29C95FE63B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3420" y="4857932"/>
            <a:ext cx="2723309" cy="1598888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816225AC-B098-ABAF-36B7-5F1C355F89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5272" y="4892970"/>
            <a:ext cx="2723309" cy="1598888"/>
          </a:xfrm>
          <a:prstGeom prst="rect">
            <a:avLst/>
          </a:prstGeom>
        </p:spPr>
      </p:pic>
      <p:pic>
        <p:nvPicPr>
          <p:cNvPr id="31" name="Imagen 30" descr="Miau: VUELVO ENSEGUIDA">
            <a:extLst>
              <a:ext uri="{FF2B5EF4-FFF2-40B4-BE49-F238E27FC236}">
                <a16:creationId xmlns:a16="http://schemas.microsoft.com/office/drawing/2014/main" id="{67A6E721-6835-545C-8EF7-A6B1AA10F7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525" y="401180"/>
            <a:ext cx="7693578" cy="6516713"/>
          </a:xfrm>
          <a:prstGeom prst="rect">
            <a:avLst/>
          </a:prstGeom>
        </p:spPr>
      </p:pic>
      <p:pic>
        <p:nvPicPr>
          <p:cNvPr id="33" name="Imagen 32" descr="Zutto enfadado">
            <a:extLst>
              <a:ext uri="{FF2B5EF4-FFF2-40B4-BE49-F238E27FC236}">
                <a16:creationId xmlns:a16="http://schemas.microsoft.com/office/drawing/2014/main" id="{7F493511-3E21-C9A3-5067-46D15D4641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8095" y="2847185"/>
            <a:ext cx="2447927" cy="2406424"/>
          </a:xfrm>
          <a:prstGeom prst="rect">
            <a:avLst/>
          </a:prstGeom>
        </p:spPr>
      </p:pic>
      <p:sp>
        <p:nvSpPr>
          <p:cNvPr id="35" name="Rectángulo 34">
            <a:extLst>
              <a:ext uri="{FF2B5EF4-FFF2-40B4-BE49-F238E27FC236}">
                <a16:creationId xmlns:a16="http://schemas.microsoft.com/office/drawing/2014/main" id="{899CDD78-A157-D653-38A9-FAE5BBF9CF8F}"/>
              </a:ext>
            </a:extLst>
          </p:cNvPr>
          <p:cNvSpPr/>
          <p:nvPr/>
        </p:nvSpPr>
        <p:spPr>
          <a:xfrm>
            <a:off x="3717222" y="3498801"/>
            <a:ext cx="4775016" cy="1956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574711DF-9C76-2608-738A-C9E6CA471E89}"/>
              </a:ext>
            </a:extLst>
          </p:cNvPr>
          <p:cNvSpPr txBox="1"/>
          <p:nvPr/>
        </p:nvSpPr>
        <p:spPr>
          <a:xfrm>
            <a:off x="3330667" y="3067734"/>
            <a:ext cx="4953982" cy="258532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s-MX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Dado que Bash se invoca automáticamente en muchos entornos al procesar variables de entorno, los atacantes pueden explotar esta vulnerabilidad en servidores web que ejecuten scripts a través de CGI, permitiendo la ejecución de código malicioso en el sistema afectado.</a:t>
            </a:r>
            <a:endParaRPr lang="es-CO" dirty="0">
              <a:latin typeface="Cascadia Mono SemiLight" panose="020B0609020000020004" pitchFamily="49" charset="0"/>
              <a:ea typeface="Cascadia Mono SemiLight" panose="020B0609020000020004" pitchFamily="49" charset="0"/>
              <a:cs typeface="Cascadia Mono Semi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6261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B1100-ADF6-CCC7-BE78-0F315E1C4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Vídeo 11" title="Candado verde en un sistema electrónico 3D">
            <a:hlinkClick r:id="" action="ppaction://media"/>
            <a:extLst>
              <a:ext uri="{FF2B5EF4-FFF2-40B4-BE49-F238E27FC236}">
                <a16:creationId xmlns:a16="http://schemas.microsoft.com/office/drawing/2014/main" id="{B297F6FC-96B9-B531-9387-ADE5ADBC57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23FFD67-1766-3F04-35B4-FF0D3F219AC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3000"/>
          </a:blip>
          <a:stretch>
            <a:fillRect/>
          </a:stretch>
        </p:blipFill>
        <p:spPr>
          <a:xfrm>
            <a:off x="0" y="1"/>
            <a:ext cx="12195034" cy="6857999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1BC9387B-8895-14DE-6B60-7994C8CE9E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9664" y="5805214"/>
            <a:ext cx="7352669" cy="775493"/>
          </a:xfrm>
          <a:prstGeom prst="rect">
            <a:avLst/>
          </a:prstGeom>
        </p:spPr>
      </p:pic>
      <p:pic>
        <p:nvPicPr>
          <p:cNvPr id="20" name="Imagen 19" descr="Zutto enfadado">
            <a:extLst>
              <a:ext uri="{FF2B5EF4-FFF2-40B4-BE49-F238E27FC236}">
                <a16:creationId xmlns:a16="http://schemas.microsoft.com/office/drawing/2014/main" id="{F397D691-FD65-E74C-D93B-E437ABC4CA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839" y="2780424"/>
            <a:ext cx="2856340" cy="2406424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5057D5BF-CE67-3AA0-A868-B5117AD383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21" y="3114207"/>
            <a:ext cx="2738552" cy="1673560"/>
          </a:xfrm>
          <a:prstGeom prst="rect">
            <a:avLst/>
          </a:prstGeom>
        </p:spPr>
      </p:pic>
      <p:sp>
        <p:nvSpPr>
          <p:cNvPr id="23" name="Título 1">
            <a:extLst>
              <a:ext uri="{FF2B5EF4-FFF2-40B4-BE49-F238E27FC236}">
                <a16:creationId xmlns:a16="http://schemas.microsoft.com/office/drawing/2014/main" id="{72E3FAA2-7BAB-12A0-DCB7-9CC5FCC22745}"/>
              </a:ext>
            </a:extLst>
          </p:cNvPr>
          <p:cNvSpPr txBox="1">
            <a:spLocks/>
          </p:cNvSpPr>
          <p:nvPr/>
        </p:nvSpPr>
        <p:spPr>
          <a:xfrm>
            <a:off x="703376" y="333779"/>
            <a:ext cx="11315833" cy="775493"/>
          </a:xfrm>
          <a:prstGeom prst="rect">
            <a:avLst/>
          </a:prstGeom>
        </p:spPr>
        <p:txBody>
          <a:bodyPr anchor="b">
            <a:normAutofit fontScale="97500"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sz="4000" dirty="0">
                <a:solidFill>
                  <a:schemeClr val="bg2"/>
                </a:solidFill>
                <a:effectLst>
                  <a:outerShdw blurRad="190500" dist="114300" dir="5400000" algn="ctr" rotWithShape="0">
                    <a:srgbClr val="00B0F0"/>
                  </a:outerShdw>
                </a:effectLst>
                <a:latin typeface="Trebuchet MS" panose="020B0603020202020204" pitchFamily="34" charset="0"/>
              </a:rPr>
              <a:t>Técnica de Explotación </a:t>
            </a:r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F13AA2AE-3687-77A7-E3C4-1B05D0F8A0BE}"/>
              </a:ext>
            </a:extLst>
          </p:cNvPr>
          <p:cNvGrpSpPr/>
          <p:nvPr/>
        </p:nvGrpSpPr>
        <p:grpSpPr>
          <a:xfrm>
            <a:off x="2248525" y="-329784"/>
            <a:ext cx="8094688" cy="7247677"/>
            <a:chOff x="2248525" y="-329784"/>
            <a:chExt cx="8094688" cy="7247677"/>
          </a:xfrm>
        </p:grpSpPr>
        <p:pic>
          <p:nvPicPr>
            <p:cNvPr id="15" name="Imagen 14" descr="Miau: VUELVO ENSEGUIDA">
              <a:extLst>
                <a:ext uri="{FF2B5EF4-FFF2-40B4-BE49-F238E27FC236}">
                  <a16:creationId xmlns:a16="http://schemas.microsoft.com/office/drawing/2014/main" id="{8E569871-700D-BEC6-A553-00FD027F6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8525" y="-329784"/>
              <a:ext cx="8094688" cy="7247677"/>
            </a:xfrm>
            <a:prstGeom prst="rect">
              <a:avLst/>
            </a:prstGeom>
          </p:spPr>
        </p:pic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64F7321F-91DC-6553-94A9-01C5CE10BA5D}"/>
                </a:ext>
              </a:extLst>
            </p:cNvPr>
            <p:cNvSpPr/>
            <p:nvPr/>
          </p:nvSpPr>
          <p:spPr>
            <a:xfrm>
              <a:off x="3569749" y="2907013"/>
              <a:ext cx="4985315" cy="24064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0CEDCF5-EE29-E38A-EE46-ED4B4ED88197}"/>
              </a:ext>
            </a:extLst>
          </p:cNvPr>
          <p:cNvSpPr txBox="1"/>
          <p:nvPr/>
        </p:nvSpPr>
        <p:spPr>
          <a:xfrm>
            <a:off x="3394856" y="2724707"/>
            <a:ext cx="5402284" cy="286232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s-MX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La explotación de </a:t>
            </a:r>
            <a:r>
              <a:rPr lang="es-MX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Shellshock</a:t>
            </a:r>
            <a:r>
              <a:rPr lang="es-MX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ocurre cuando un atacante envía código malicioso dentro de una variable de entorno que posteriormente es procesada por Bash. Esto se debe a un fallo en la forma en que Bash evalúa las funciones dentro de variables de entorno, permitiendo ejecutar comandos arbitrarios antes de que la función termine de definirse.</a:t>
            </a:r>
            <a:endParaRPr lang="es-CO" dirty="0">
              <a:latin typeface="Cascadia Mono SemiLight" panose="020B0609020000020004" pitchFamily="49" charset="0"/>
              <a:ea typeface="Cascadia Mono SemiLight" panose="020B0609020000020004" pitchFamily="49" charset="0"/>
              <a:cs typeface="Cascadia Mono Semi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7867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66F93-783A-4063-0470-897BD16AB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ídeo 4" title="Candado verde en un sistema electrónico 3D">
            <a:hlinkClick r:id="" action="ppaction://media"/>
            <a:extLst>
              <a:ext uri="{FF2B5EF4-FFF2-40B4-BE49-F238E27FC236}">
                <a16:creationId xmlns:a16="http://schemas.microsoft.com/office/drawing/2014/main" id="{390BDC01-8EC1-AEB3-D2B3-1B6EFB4CF8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91D9C8E-6E69-6F4F-D16B-4B68AD524EF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3000"/>
          </a:blip>
          <a:stretch>
            <a:fillRect/>
          </a:stretch>
        </p:blipFill>
        <p:spPr>
          <a:xfrm>
            <a:off x="0" y="0"/>
            <a:ext cx="12195034" cy="6857999"/>
          </a:xfrm>
          <a:prstGeom prst="rect">
            <a:avLst/>
          </a:prstGeom>
        </p:spPr>
      </p:pic>
      <p:pic>
        <p:nvPicPr>
          <p:cNvPr id="7" name="Imagen 6" descr="Miau: VUELVO ENSEGUIDA">
            <a:extLst>
              <a:ext uri="{FF2B5EF4-FFF2-40B4-BE49-F238E27FC236}">
                <a16:creationId xmlns:a16="http://schemas.microsoft.com/office/drawing/2014/main" id="{BDAC59F8-6D81-06E9-6597-DA878F150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948" y="-389677"/>
            <a:ext cx="8094688" cy="7247677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7DB6E95F-0B8B-4424-2D40-4F0E6BC806DB}"/>
              </a:ext>
            </a:extLst>
          </p:cNvPr>
          <p:cNvSpPr txBox="1">
            <a:spLocks/>
          </p:cNvSpPr>
          <p:nvPr/>
        </p:nvSpPr>
        <p:spPr>
          <a:xfrm>
            <a:off x="703376" y="333779"/>
            <a:ext cx="11315833" cy="775493"/>
          </a:xfrm>
          <a:prstGeom prst="rect">
            <a:avLst/>
          </a:prstGeom>
        </p:spPr>
        <p:txBody>
          <a:bodyPr anchor="b">
            <a:normAutofit fontScale="97500"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MX" sz="4000" dirty="0">
                <a:solidFill>
                  <a:schemeClr val="bg2"/>
                </a:solidFill>
                <a:effectLst>
                  <a:outerShdw blurRad="190500" dist="114300" dir="5400000" algn="ctr" rotWithShape="0">
                    <a:srgbClr val="00B0F0"/>
                  </a:outerShdw>
                </a:effectLst>
                <a:latin typeface="Trebuchet MS" panose="020B0603020202020204" pitchFamily="34" charset="0"/>
              </a:rPr>
              <a:t>Descripción de Catalogación del Componente</a:t>
            </a:r>
            <a:endParaRPr lang="es-CO" sz="4000" dirty="0">
              <a:solidFill>
                <a:schemeClr val="bg2"/>
              </a:solidFill>
              <a:effectLst>
                <a:outerShdw blurRad="190500" dist="114300" dir="5400000" algn="ctr" rotWithShape="0">
                  <a:srgbClr val="00B0F0"/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5BB39B6-673D-1877-5B31-528205059D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6775" y="3633164"/>
            <a:ext cx="2308246" cy="1356798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442D6559-A220-C443-33FA-EC16D59231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6775" y="5210858"/>
            <a:ext cx="2298494" cy="142624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1FF569D-B615-4CF8-C70C-C4BCDE33A8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0275" y="1876807"/>
            <a:ext cx="2328223" cy="1262853"/>
          </a:xfrm>
          <a:prstGeom prst="rect">
            <a:avLst/>
          </a:prstGeom>
        </p:spPr>
      </p:pic>
      <p:pic>
        <p:nvPicPr>
          <p:cNvPr id="18" name="Imagen 17" descr="Zutto enfadado">
            <a:extLst>
              <a:ext uri="{FF2B5EF4-FFF2-40B4-BE49-F238E27FC236}">
                <a16:creationId xmlns:a16="http://schemas.microsoft.com/office/drawing/2014/main" id="{A630F8C8-2CCE-B507-636D-E0B8780446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8462" y="2704223"/>
            <a:ext cx="2476515" cy="2466762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887EFC56-78BF-42C5-7596-E8926EC73DEF}"/>
              </a:ext>
            </a:extLst>
          </p:cNvPr>
          <p:cNvSpPr/>
          <p:nvPr/>
        </p:nvSpPr>
        <p:spPr>
          <a:xfrm>
            <a:off x="3704095" y="2960176"/>
            <a:ext cx="5105701" cy="2210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43BF84B-FCA0-9244-ED5B-C0A4530109A3}"/>
              </a:ext>
            </a:extLst>
          </p:cNvPr>
          <p:cNvSpPr txBox="1"/>
          <p:nvPr/>
        </p:nvSpPr>
        <p:spPr>
          <a:xfrm>
            <a:off x="3494866" y="2958637"/>
            <a:ext cx="5402284" cy="203132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s-MX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La vulnerabilidad </a:t>
            </a:r>
            <a:r>
              <a:rPr lang="es-MX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Shellshock</a:t>
            </a:r>
            <a:r>
              <a:rPr lang="es-MX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(CVE-2014-6271) fue catalogada con una puntuación de 10 en CVSS v2 debido a su alta criticidad y facilidad de explotación. Posteriormente, se identificaron otras variantes como CVE-2014-7169, que también afectaban a Bash.</a:t>
            </a:r>
            <a:endParaRPr lang="es-CO" dirty="0">
              <a:latin typeface="Cascadia Mono SemiLight" panose="020B0609020000020004" pitchFamily="49" charset="0"/>
              <a:ea typeface="Cascadia Mono SemiLight" panose="020B0609020000020004" pitchFamily="49" charset="0"/>
              <a:cs typeface="Cascadia Mono Semi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7532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7449904-245C-CEEB-AE68-89C917B22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33" y="3556677"/>
            <a:ext cx="6325906" cy="1277750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Preguntas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82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DEE564-89CF-F4BB-7AFD-7D99EF9D5C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12" y="3354667"/>
            <a:ext cx="6325906" cy="1277750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3509953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2422</TotalTime>
  <Words>244</Words>
  <Application>Microsoft Office PowerPoint</Application>
  <PresentationFormat>Panorámica</PresentationFormat>
  <Paragraphs>15</Paragraphs>
  <Slides>7</Slides>
  <Notes>0</Notes>
  <HiddenSlides>0</HiddenSlides>
  <MMClips>4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3" baseType="lpstr">
      <vt:lpstr>Arial</vt:lpstr>
      <vt:lpstr>Calibri</vt:lpstr>
      <vt:lpstr>Cascadia Mono SemiLight</vt:lpstr>
      <vt:lpstr>Lato</vt:lpstr>
      <vt:lpstr>Trebuchet MS</vt:lpstr>
      <vt:lpstr>Tema de Office</vt:lpstr>
      <vt:lpstr>GESTIÓN DE RIESGOS CIBERNÉTICOS</vt:lpstr>
      <vt:lpstr>GNU BOURNE-AGAIN SHELL (BASSH) “SHELLSHOCK” VULNERABILITY (CVE-2014-6271)</vt:lpstr>
      <vt:lpstr>Presentación de PowerPoint</vt:lpstr>
      <vt:lpstr>Presentación de PowerPoint</vt:lpstr>
      <vt:lpstr>Presentación de PowerPoint</vt:lpstr>
      <vt:lpstr>Preguntas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PS. ANDREA LICETH GOMEZ PARADA</dc:creator>
  <cp:lastModifiedBy>Diego Hernando Rivas</cp:lastModifiedBy>
  <cp:revision>217</cp:revision>
  <dcterms:created xsi:type="dcterms:W3CDTF">2022-12-15T16:57:41Z</dcterms:created>
  <dcterms:modified xsi:type="dcterms:W3CDTF">2025-02-06T03:40:07Z</dcterms:modified>
</cp:coreProperties>
</file>